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84" r:id="rId3"/>
    <p:sldId id="385" r:id="rId4"/>
    <p:sldId id="413" r:id="rId5"/>
    <p:sldId id="435" r:id="rId6"/>
    <p:sldId id="414" r:id="rId7"/>
    <p:sldId id="412" r:id="rId8"/>
    <p:sldId id="415" r:id="rId9"/>
    <p:sldId id="416" r:id="rId10"/>
    <p:sldId id="417" r:id="rId11"/>
    <p:sldId id="418" r:id="rId12"/>
    <p:sldId id="419" r:id="rId13"/>
    <p:sldId id="420" r:id="rId14"/>
    <p:sldId id="386" r:id="rId15"/>
    <p:sldId id="421" r:id="rId16"/>
    <p:sldId id="422" r:id="rId17"/>
    <p:sldId id="424" r:id="rId18"/>
    <p:sldId id="425" r:id="rId19"/>
    <p:sldId id="426" r:id="rId20"/>
    <p:sldId id="434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6" r:id="rId29"/>
  </p:sldIdLst>
  <p:sldSz cx="9906000" cy="6858000" type="A4"/>
  <p:notesSz cx="7010400" cy="9296400"/>
  <p:defaultTextStyle>
    <a:defPPr>
      <a:defRPr lang="en-US"/>
    </a:defPPr>
    <a:lvl1pPr algn="l" defTabSz="4778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77838" indent="-57150" algn="l" defTabSz="4778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55675" indent="-115888" algn="l" defTabSz="4778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35100" indent="-176213" algn="l" defTabSz="4778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912938" indent="-233363" algn="l" defTabSz="4778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6"/>
  </p:normalViewPr>
  <p:slideViewPr>
    <p:cSldViewPr snapToObjects="1">
      <p:cViewPr varScale="1">
        <p:scale>
          <a:sx n="88" d="100"/>
          <a:sy n="88" d="100"/>
        </p:scale>
        <p:origin x="1123" y="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9" d="100"/>
          <a:sy n="59" d="100"/>
        </p:scale>
        <p:origin x="250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BC34F-1F2B-4EDE-B9D8-C606C30F542A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6CC2E1B2-86E4-462C-92D3-7D1D243D8FE0}">
      <dgm:prSet phldrT="[Text]"/>
      <dgm:spPr/>
      <dgm:t>
        <a:bodyPr/>
        <a:lstStyle/>
        <a:p>
          <a:r>
            <a:rPr lang="en-US" b="1" dirty="0"/>
            <a:t>Governance</a:t>
          </a:r>
          <a:endParaRPr lang="en-KE" b="1" dirty="0"/>
        </a:p>
      </dgm:t>
    </dgm:pt>
    <dgm:pt modelId="{0F9EE8AD-3344-4326-AD42-75D99FD520A1}" type="parTrans" cxnId="{902B77FA-DBB3-455B-A857-DF497E9E8B84}">
      <dgm:prSet/>
      <dgm:spPr/>
      <dgm:t>
        <a:bodyPr/>
        <a:lstStyle/>
        <a:p>
          <a:endParaRPr lang="en-KE"/>
        </a:p>
      </dgm:t>
    </dgm:pt>
    <dgm:pt modelId="{D2D469E6-2D28-45DC-9469-C14E6F498513}" type="sibTrans" cxnId="{902B77FA-DBB3-455B-A857-DF497E9E8B84}">
      <dgm:prSet/>
      <dgm:spPr/>
      <dgm:t>
        <a:bodyPr/>
        <a:lstStyle/>
        <a:p>
          <a:endParaRPr lang="en-KE"/>
        </a:p>
      </dgm:t>
    </dgm:pt>
    <dgm:pt modelId="{7D5D6691-DF6D-4D84-A7D9-741D2531113C}">
      <dgm:prSet phldrT="[Text]"/>
      <dgm:spPr/>
      <dgm:t>
        <a:bodyPr/>
        <a:lstStyle/>
        <a:p>
          <a:r>
            <a:rPr lang="en-US" b="1" dirty="0"/>
            <a:t>Strategy</a:t>
          </a:r>
          <a:endParaRPr lang="en-KE" b="1" dirty="0"/>
        </a:p>
      </dgm:t>
    </dgm:pt>
    <dgm:pt modelId="{E6386D2C-BAA3-4B5F-BC62-045D82026C3D}" type="parTrans" cxnId="{3AEEADE4-9FB0-4775-81CA-7833D01D7AB5}">
      <dgm:prSet/>
      <dgm:spPr/>
      <dgm:t>
        <a:bodyPr/>
        <a:lstStyle/>
        <a:p>
          <a:endParaRPr lang="en-KE"/>
        </a:p>
      </dgm:t>
    </dgm:pt>
    <dgm:pt modelId="{CFBE8F7B-8619-4147-BDDB-4496DF50D802}" type="sibTrans" cxnId="{3AEEADE4-9FB0-4775-81CA-7833D01D7AB5}">
      <dgm:prSet/>
      <dgm:spPr/>
      <dgm:t>
        <a:bodyPr/>
        <a:lstStyle/>
        <a:p>
          <a:endParaRPr lang="en-KE"/>
        </a:p>
      </dgm:t>
    </dgm:pt>
    <dgm:pt modelId="{9091DDC7-96D2-410F-9C88-26E9FDB17BE1}">
      <dgm:prSet phldrT="[Text]"/>
      <dgm:spPr/>
      <dgm:t>
        <a:bodyPr/>
        <a:lstStyle/>
        <a:p>
          <a:r>
            <a:rPr lang="en-US" b="1" dirty="0"/>
            <a:t>Risk management</a:t>
          </a:r>
          <a:endParaRPr lang="en-KE" b="1" dirty="0"/>
        </a:p>
      </dgm:t>
    </dgm:pt>
    <dgm:pt modelId="{2329207E-7079-42D7-B3F4-A1A426D30C09}" type="parTrans" cxnId="{8C0D8216-3E85-4EE7-908E-2CEFC62DCC10}">
      <dgm:prSet/>
      <dgm:spPr/>
      <dgm:t>
        <a:bodyPr/>
        <a:lstStyle/>
        <a:p>
          <a:endParaRPr lang="en-KE"/>
        </a:p>
      </dgm:t>
    </dgm:pt>
    <dgm:pt modelId="{83E18D1C-4EF9-4E1D-BDD0-3B8391A6CDC5}" type="sibTrans" cxnId="{8C0D8216-3E85-4EE7-908E-2CEFC62DCC10}">
      <dgm:prSet/>
      <dgm:spPr/>
      <dgm:t>
        <a:bodyPr/>
        <a:lstStyle/>
        <a:p>
          <a:endParaRPr lang="en-KE"/>
        </a:p>
      </dgm:t>
    </dgm:pt>
    <dgm:pt modelId="{17409EC8-3151-49ED-B09A-6919501A6F7E}" type="pres">
      <dgm:prSet presAssocID="{4D3BC34F-1F2B-4EDE-B9D8-C606C30F542A}" presName="Name0" presStyleCnt="0">
        <dgm:presLayoutVars>
          <dgm:chMax val="7"/>
          <dgm:dir/>
          <dgm:resizeHandles val="exact"/>
        </dgm:presLayoutVars>
      </dgm:prSet>
      <dgm:spPr/>
    </dgm:pt>
    <dgm:pt modelId="{C2D2F530-7D18-4654-9764-0B9D9BD32F16}" type="pres">
      <dgm:prSet presAssocID="{4D3BC34F-1F2B-4EDE-B9D8-C606C30F542A}" presName="ellipse1" presStyleLbl="vennNode1" presStyleIdx="0" presStyleCnt="3">
        <dgm:presLayoutVars>
          <dgm:bulletEnabled val="1"/>
        </dgm:presLayoutVars>
      </dgm:prSet>
      <dgm:spPr/>
    </dgm:pt>
    <dgm:pt modelId="{59F3FC6B-4AD8-4832-A592-8380D476CA7D}" type="pres">
      <dgm:prSet presAssocID="{4D3BC34F-1F2B-4EDE-B9D8-C606C30F542A}" presName="ellipse2" presStyleLbl="vennNode1" presStyleIdx="1" presStyleCnt="3">
        <dgm:presLayoutVars>
          <dgm:bulletEnabled val="1"/>
        </dgm:presLayoutVars>
      </dgm:prSet>
      <dgm:spPr/>
    </dgm:pt>
    <dgm:pt modelId="{58F7612A-76C2-412A-BF4F-6AC66AEC4C8F}" type="pres">
      <dgm:prSet presAssocID="{4D3BC34F-1F2B-4EDE-B9D8-C606C30F542A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993FD09-575C-4D7A-A8A7-A5F7F13B4C99}" type="presOf" srcId="{9091DDC7-96D2-410F-9C88-26E9FDB17BE1}" destId="{58F7612A-76C2-412A-BF4F-6AC66AEC4C8F}" srcOrd="0" destOrd="0" presId="urn:microsoft.com/office/officeart/2005/8/layout/rings+Icon"/>
    <dgm:cxn modelId="{E00A6D16-82C4-4BFF-8BA9-D464559B8000}" type="presOf" srcId="{6CC2E1B2-86E4-462C-92D3-7D1D243D8FE0}" destId="{C2D2F530-7D18-4654-9764-0B9D9BD32F16}" srcOrd="0" destOrd="0" presId="urn:microsoft.com/office/officeart/2005/8/layout/rings+Icon"/>
    <dgm:cxn modelId="{8C0D8216-3E85-4EE7-908E-2CEFC62DCC10}" srcId="{4D3BC34F-1F2B-4EDE-B9D8-C606C30F542A}" destId="{9091DDC7-96D2-410F-9C88-26E9FDB17BE1}" srcOrd="2" destOrd="0" parTransId="{2329207E-7079-42D7-B3F4-A1A426D30C09}" sibTransId="{83E18D1C-4EF9-4E1D-BDD0-3B8391A6CDC5}"/>
    <dgm:cxn modelId="{7C26F064-251A-4061-A278-F7CC7A97DDCE}" type="presOf" srcId="{4D3BC34F-1F2B-4EDE-B9D8-C606C30F542A}" destId="{17409EC8-3151-49ED-B09A-6919501A6F7E}" srcOrd="0" destOrd="0" presId="urn:microsoft.com/office/officeart/2005/8/layout/rings+Icon"/>
    <dgm:cxn modelId="{643FBA65-1442-4EC1-9C1B-B53A037DED3B}" type="presOf" srcId="{7D5D6691-DF6D-4D84-A7D9-741D2531113C}" destId="{59F3FC6B-4AD8-4832-A592-8380D476CA7D}" srcOrd="0" destOrd="0" presId="urn:microsoft.com/office/officeart/2005/8/layout/rings+Icon"/>
    <dgm:cxn modelId="{3AEEADE4-9FB0-4775-81CA-7833D01D7AB5}" srcId="{4D3BC34F-1F2B-4EDE-B9D8-C606C30F542A}" destId="{7D5D6691-DF6D-4D84-A7D9-741D2531113C}" srcOrd="1" destOrd="0" parTransId="{E6386D2C-BAA3-4B5F-BC62-045D82026C3D}" sibTransId="{CFBE8F7B-8619-4147-BDDB-4496DF50D802}"/>
    <dgm:cxn modelId="{902B77FA-DBB3-455B-A857-DF497E9E8B84}" srcId="{4D3BC34F-1F2B-4EDE-B9D8-C606C30F542A}" destId="{6CC2E1B2-86E4-462C-92D3-7D1D243D8FE0}" srcOrd="0" destOrd="0" parTransId="{0F9EE8AD-3344-4326-AD42-75D99FD520A1}" sibTransId="{D2D469E6-2D28-45DC-9469-C14E6F498513}"/>
    <dgm:cxn modelId="{2F44967F-E264-41EB-8D86-F3E4183342EF}" type="presParOf" srcId="{17409EC8-3151-49ED-B09A-6919501A6F7E}" destId="{C2D2F530-7D18-4654-9764-0B9D9BD32F16}" srcOrd="0" destOrd="0" presId="urn:microsoft.com/office/officeart/2005/8/layout/rings+Icon"/>
    <dgm:cxn modelId="{D3529437-DADC-48CE-AECC-FD2C7D5D49DD}" type="presParOf" srcId="{17409EC8-3151-49ED-B09A-6919501A6F7E}" destId="{59F3FC6B-4AD8-4832-A592-8380D476CA7D}" srcOrd="1" destOrd="0" presId="urn:microsoft.com/office/officeart/2005/8/layout/rings+Icon"/>
    <dgm:cxn modelId="{471389FB-F917-4F64-B1CD-99A2D51906E5}" type="presParOf" srcId="{17409EC8-3151-49ED-B09A-6919501A6F7E}" destId="{58F7612A-76C2-412A-BF4F-6AC66AEC4C8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2B6B7-90BD-457B-B6D6-4C2742C15CED}" type="doc">
      <dgm:prSet loTypeId="urn:microsoft.com/office/officeart/2005/8/layout/default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KE"/>
        </a:p>
      </dgm:t>
    </dgm:pt>
    <dgm:pt modelId="{33821855-905E-4AAA-9FBD-339B7B6C0377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Sustainability-related risks and opportunities</a:t>
          </a:r>
          <a:endParaRPr lang="en-KE" dirty="0">
            <a:solidFill>
              <a:schemeClr val="accent1"/>
            </a:solidFill>
          </a:endParaRPr>
        </a:p>
      </dgm:t>
    </dgm:pt>
    <dgm:pt modelId="{975A17BD-6074-4E0F-AB39-71BDEB0775D6}" type="parTrans" cxnId="{8DA43B5E-2F4B-45F5-BD8A-D8B3063EF5A3}">
      <dgm:prSet/>
      <dgm:spPr/>
      <dgm:t>
        <a:bodyPr/>
        <a:lstStyle/>
        <a:p>
          <a:endParaRPr lang="en-KE"/>
        </a:p>
      </dgm:t>
    </dgm:pt>
    <dgm:pt modelId="{1CB34789-C30B-4B0A-B739-0B41D9FDD3E1}" type="sibTrans" cxnId="{8DA43B5E-2F4B-45F5-BD8A-D8B3063EF5A3}">
      <dgm:prSet/>
      <dgm:spPr/>
      <dgm:t>
        <a:bodyPr/>
        <a:lstStyle/>
        <a:p>
          <a:endParaRPr lang="en-KE"/>
        </a:p>
      </dgm:t>
    </dgm:pt>
    <dgm:pt modelId="{22D1139D-7FA9-4AE2-947B-5B7B86CF7352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Financial position, performance and cash flows</a:t>
          </a:r>
          <a:endParaRPr lang="en-KE" dirty="0">
            <a:solidFill>
              <a:schemeClr val="accent6">
                <a:lumMod val="75000"/>
              </a:schemeClr>
            </a:solidFill>
          </a:endParaRPr>
        </a:p>
      </dgm:t>
    </dgm:pt>
    <dgm:pt modelId="{D3ED040D-D2DE-4745-AC59-3ED20DFA1A8C}" type="parTrans" cxnId="{5E6CB482-46ED-4C33-B064-0ED446B30B41}">
      <dgm:prSet/>
      <dgm:spPr/>
      <dgm:t>
        <a:bodyPr/>
        <a:lstStyle/>
        <a:p>
          <a:endParaRPr lang="en-KE"/>
        </a:p>
      </dgm:t>
    </dgm:pt>
    <dgm:pt modelId="{5B05FA16-A3A7-4F0E-A932-22CDEB0B4AAA}" type="sibTrans" cxnId="{5E6CB482-46ED-4C33-B064-0ED446B30B41}">
      <dgm:prSet/>
      <dgm:spPr/>
      <dgm:t>
        <a:bodyPr/>
        <a:lstStyle/>
        <a:p>
          <a:endParaRPr lang="en-KE"/>
        </a:p>
      </dgm:t>
    </dgm:pt>
    <dgm:pt modelId="{9D1A7E6B-212F-480C-B91B-1F1133215F3F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Business model and value chain</a:t>
          </a:r>
          <a:endParaRPr lang="en-KE" dirty="0">
            <a:solidFill>
              <a:schemeClr val="accent3">
                <a:lumMod val="50000"/>
              </a:schemeClr>
            </a:solidFill>
          </a:endParaRPr>
        </a:p>
      </dgm:t>
    </dgm:pt>
    <dgm:pt modelId="{D1426FF0-3072-4416-819A-985FBE22A723}" type="parTrans" cxnId="{6C330304-9A25-469C-8883-55BAC470BF97}">
      <dgm:prSet/>
      <dgm:spPr/>
      <dgm:t>
        <a:bodyPr/>
        <a:lstStyle/>
        <a:p>
          <a:endParaRPr lang="en-KE"/>
        </a:p>
      </dgm:t>
    </dgm:pt>
    <dgm:pt modelId="{8188BB4F-39AF-475D-B96A-AC7378377FB7}" type="sibTrans" cxnId="{6C330304-9A25-469C-8883-55BAC470BF97}">
      <dgm:prSet/>
      <dgm:spPr/>
      <dgm:t>
        <a:bodyPr/>
        <a:lstStyle/>
        <a:p>
          <a:endParaRPr lang="en-KE"/>
        </a:p>
      </dgm:t>
    </dgm:pt>
    <dgm:pt modelId="{4FCDE3CE-B442-40D4-A07E-8FE46B494C3C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Resilience</a:t>
          </a:r>
          <a:endParaRPr lang="en-KE" dirty="0">
            <a:solidFill>
              <a:srgbClr val="C00000"/>
            </a:solidFill>
          </a:endParaRPr>
        </a:p>
      </dgm:t>
    </dgm:pt>
    <dgm:pt modelId="{308A64BC-2BA8-4C3B-95ED-024C775F398C}" type="parTrans" cxnId="{87C6D066-49C4-40A4-8951-2803684AC9A6}">
      <dgm:prSet/>
      <dgm:spPr/>
      <dgm:t>
        <a:bodyPr/>
        <a:lstStyle/>
        <a:p>
          <a:endParaRPr lang="en-KE"/>
        </a:p>
      </dgm:t>
    </dgm:pt>
    <dgm:pt modelId="{A7C536ED-3026-4A68-9534-26F7A2BAD630}" type="sibTrans" cxnId="{87C6D066-49C4-40A4-8951-2803684AC9A6}">
      <dgm:prSet/>
      <dgm:spPr/>
      <dgm:t>
        <a:bodyPr/>
        <a:lstStyle/>
        <a:p>
          <a:endParaRPr lang="en-KE"/>
        </a:p>
      </dgm:t>
    </dgm:pt>
    <dgm:pt modelId="{B1F1F96B-D632-41B8-B744-80A9AE1775E7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Strategy and decision-making</a:t>
          </a:r>
          <a:endParaRPr lang="en-KE" dirty="0">
            <a:solidFill>
              <a:schemeClr val="bg2">
                <a:lumMod val="25000"/>
              </a:schemeClr>
            </a:solidFill>
          </a:endParaRPr>
        </a:p>
      </dgm:t>
    </dgm:pt>
    <dgm:pt modelId="{BE0526D6-5681-4F77-B6C3-7D7E01469BDE}" type="parTrans" cxnId="{CA3401D7-E576-4FE9-AED1-7AA7588D6212}">
      <dgm:prSet/>
      <dgm:spPr/>
      <dgm:t>
        <a:bodyPr/>
        <a:lstStyle/>
        <a:p>
          <a:endParaRPr lang="en-KE"/>
        </a:p>
      </dgm:t>
    </dgm:pt>
    <dgm:pt modelId="{65507DA1-BB6F-49E5-A8AA-0444B771B303}" type="sibTrans" cxnId="{CA3401D7-E576-4FE9-AED1-7AA7588D6212}">
      <dgm:prSet/>
      <dgm:spPr/>
      <dgm:t>
        <a:bodyPr/>
        <a:lstStyle/>
        <a:p>
          <a:endParaRPr lang="en-KE"/>
        </a:p>
      </dgm:t>
    </dgm:pt>
    <dgm:pt modelId="{56450F4C-C2D4-4274-8D15-20B23C37DA7A}" type="pres">
      <dgm:prSet presAssocID="{54B2B6B7-90BD-457B-B6D6-4C2742C15CED}" presName="diagram" presStyleCnt="0">
        <dgm:presLayoutVars>
          <dgm:dir/>
          <dgm:resizeHandles val="exact"/>
        </dgm:presLayoutVars>
      </dgm:prSet>
      <dgm:spPr/>
    </dgm:pt>
    <dgm:pt modelId="{5BF704A3-D7F7-4367-B26B-EABB24EACE3E}" type="pres">
      <dgm:prSet presAssocID="{33821855-905E-4AAA-9FBD-339B7B6C0377}" presName="node" presStyleLbl="node1" presStyleIdx="0" presStyleCnt="5">
        <dgm:presLayoutVars>
          <dgm:bulletEnabled val="1"/>
        </dgm:presLayoutVars>
      </dgm:prSet>
      <dgm:spPr/>
    </dgm:pt>
    <dgm:pt modelId="{0C2658BD-17F1-4396-9C69-1D417A7B1C3A}" type="pres">
      <dgm:prSet presAssocID="{1CB34789-C30B-4B0A-B739-0B41D9FDD3E1}" presName="sibTrans" presStyleCnt="0"/>
      <dgm:spPr/>
    </dgm:pt>
    <dgm:pt modelId="{CBE393FF-98CF-4AEF-92AD-A3AD29BD6161}" type="pres">
      <dgm:prSet presAssocID="{22D1139D-7FA9-4AE2-947B-5B7B86CF7352}" presName="node" presStyleLbl="node1" presStyleIdx="1" presStyleCnt="5">
        <dgm:presLayoutVars>
          <dgm:bulletEnabled val="1"/>
        </dgm:presLayoutVars>
      </dgm:prSet>
      <dgm:spPr/>
    </dgm:pt>
    <dgm:pt modelId="{4747800C-7F2E-4A9E-A43D-2BD8B6DBC435}" type="pres">
      <dgm:prSet presAssocID="{5B05FA16-A3A7-4F0E-A932-22CDEB0B4AAA}" presName="sibTrans" presStyleCnt="0"/>
      <dgm:spPr/>
    </dgm:pt>
    <dgm:pt modelId="{C3F024DC-3889-43AC-A5B4-042DD0B31691}" type="pres">
      <dgm:prSet presAssocID="{9D1A7E6B-212F-480C-B91B-1F1133215F3F}" presName="node" presStyleLbl="node1" presStyleIdx="2" presStyleCnt="5">
        <dgm:presLayoutVars>
          <dgm:bulletEnabled val="1"/>
        </dgm:presLayoutVars>
      </dgm:prSet>
      <dgm:spPr/>
    </dgm:pt>
    <dgm:pt modelId="{237EA776-BD02-4F1C-93CD-B129C419D456}" type="pres">
      <dgm:prSet presAssocID="{8188BB4F-39AF-475D-B96A-AC7378377FB7}" presName="sibTrans" presStyleCnt="0"/>
      <dgm:spPr/>
    </dgm:pt>
    <dgm:pt modelId="{52C85C5E-789B-4658-9382-C3BFF11457FA}" type="pres">
      <dgm:prSet presAssocID="{4FCDE3CE-B442-40D4-A07E-8FE46B494C3C}" presName="node" presStyleLbl="node1" presStyleIdx="3" presStyleCnt="5">
        <dgm:presLayoutVars>
          <dgm:bulletEnabled val="1"/>
        </dgm:presLayoutVars>
      </dgm:prSet>
      <dgm:spPr/>
    </dgm:pt>
    <dgm:pt modelId="{0495B5CC-DA70-41F1-A6C0-079EEBF017B1}" type="pres">
      <dgm:prSet presAssocID="{A7C536ED-3026-4A68-9534-26F7A2BAD630}" presName="sibTrans" presStyleCnt="0"/>
      <dgm:spPr/>
    </dgm:pt>
    <dgm:pt modelId="{9E666804-8618-4434-AE1F-C2D175BF0C6B}" type="pres">
      <dgm:prSet presAssocID="{B1F1F96B-D632-41B8-B744-80A9AE1775E7}" presName="node" presStyleLbl="node1" presStyleIdx="4" presStyleCnt="5">
        <dgm:presLayoutVars>
          <dgm:bulletEnabled val="1"/>
        </dgm:presLayoutVars>
      </dgm:prSet>
      <dgm:spPr/>
    </dgm:pt>
  </dgm:ptLst>
  <dgm:cxnLst>
    <dgm:cxn modelId="{6C330304-9A25-469C-8883-55BAC470BF97}" srcId="{54B2B6B7-90BD-457B-B6D6-4C2742C15CED}" destId="{9D1A7E6B-212F-480C-B91B-1F1133215F3F}" srcOrd="2" destOrd="0" parTransId="{D1426FF0-3072-4416-819A-985FBE22A723}" sibTransId="{8188BB4F-39AF-475D-B96A-AC7378377FB7}"/>
    <dgm:cxn modelId="{65556912-074D-4B22-BE25-B3CC72857F32}" type="presOf" srcId="{54B2B6B7-90BD-457B-B6D6-4C2742C15CED}" destId="{56450F4C-C2D4-4274-8D15-20B23C37DA7A}" srcOrd="0" destOrd="0" presId="urn:microsoft.com/office/officeart/2005/8/layout/default"/>
    <dgm:cxn modelId="{8DA43B5E-2F4B-45F5-BD8A-D8B3063EF5A3}" srcId="{54B2B6B7-90BD-457B-B6D6-4C2742C15CED}" destId="{33821855-905E-4AAA-9FBD-339B7B6C0377}" srcOrd="0" destOrd="0" parTransId="{975A17BD-6074-4E0F-AB39-71BDEB0775D6}" sibTransId="{1CB34789-C30B-4B0A-B739-0B41D9FDD3E1}"/>
    <dgm:cxn modelId="{1DB4FC42-89EF-4DFB-A79D-5DFCDFD8C583}" type="presOf" srcId="{22D1139D-7FA9-4AE2-947B-5B7B86CF7352}" destId="{CBE393FF-98CF-4AEF-92AD-A3AD29BD6161}" srcOrd="0" destOrd="0" presId="urn:microsoft.com/office/officeart/2005/8/layout/default"/>
    <dgm:cxn modelId="{87C6D066-49C4-40A4-8951-2803684AC9A6}" srcId="{54B2B6B7-90BD-457B-B6D6-4C2742C15CED}" destId="{4FCDE3CE-B442-40D4-A07E-8FE46B494C3C}" srcOrd="3" destOrd="0" parTransId="{308A64BC-2BA8-4C3B-95ED-024C775F398C}" sibTransId="{A7C536ED-3026-4A68-9534-26F7A2BAD630}"/>
    <dgm:cxn modelId="{5E6CB482-46ED-4C33-B064-0ED446B30B41}" srcId="{54B2B6B7-90BD-457B-B6D6-4C2742C15CED}" destId="{22D1139D-7FA9-4AE2-947B-5B7B86CF7352}" srcOrd="1" destOrd="0" parTransId="{D3ED040D-D2DE-4745-AC59-3ED20DFA1A8C}" sibTransId="{5B05FA16-A3A7-4F0E-A932-22CDEB0B4AAA}"/>
    <dgm:cxn modelId="{7FE8B583-564A-4D3D-8289-4DE3059E6E4E}" type="presOf" srcId="{9D1A7E6B-212F-480C-B91B-1F1133215F3F}" destId="{C3F024DC-3889-43AC-A5B4-042DD0B31691}" srcOrd="0" destOrd="0" presId="urn:microsoft.com/office/officeart/2005/8/layout/default"/>
    <dgm:cxn modelId="{2BBC5394-1838-4703-AED1-EC57CA67A6E7}" type="presOf" srcId="{4FCDE3CE-B442-40D4-A07E-8FE46B494C3C}" destId="{52C85C5E-789B-4658-9382-C3BFF11457FA}" srcOrd="0" destOrd="0" presId="urn:microsoft.com/office/officeart/2005/8/layout/default"/>
    <dgm:cxn modelId="{CA3401D7-E576-4FE9-AED1-7AA7588D6212}" srcId="{54B2B6B7-90BD-457B-B6D6-4C2742C15CED}" destId="{B1F1F96B-D632-41B8-B744-80A9AE1775E7}" srcOrd="4" destOrd="0" parTransId="{BE0526D6-5681-4F77-B6C3-7D7E01469BDE}" sibTransId="{65507DA1-BB6F-49E5-A8AA-0444B771B303}"/>
    <dgm:cxn modelId="{37B462DA-7C5A-4E4E-BB9E-2B055E5A7DBD}" type="presOf" srcId="{33821855-905E-4AAA-9FBD-339B7B6C0377}" destId="{5BF704A3-D7F7-4367-B26B-EABB24EACE3E}" srcOrd="0" destOrd="0" presId="urn:microsoft.com/office/officeart/2005/8/layout/default"/>
    <dgm:cxn modelId="{6B9C55FC-03BA-4FD2-900C-BBCBBB33B732}" type="presOf" srcId="{B1F1F96B-D632-41B8-B744-80A9AE1775E7}" destId="{9E666804-8618-4434-AE1F-C2D175BF0C6B}" srcOrd="0" destOrd="0" presId="urn:microsoft.com/office/officeart/2005/8/layout/default"/>
    <dgm:cxn modelId="{E7CFCF9C-7235-4F09-88EC-7AD204EEDCCC}" type="presParOf" srcId="{56450F4C-C2D4-4274-8D15-20B23C37DA7A}" destId="{5BF704A3-D7F7-4367-B26B-EABB24EACE3E}" srcOrd="0" destOrd="0" presId="urn:microsoft.com/office/officeart/2005/8/layout/default"/>
    <dgm:cxn modelId="{D1B81383-81E3-40A9-ACB8-DA20FA1CFBF0}" type="presParOf" srcId="{56450F4C-C2D4-4274-8D15-20B23C37DA7A}" destId="{0C2658BD-17F1-4396-9C69-1D417A7B1C3A}" srcOrd="1" destOrd="0" presId="urn:microsoft.com/office/officeart/2005/8/layout/default"/>
    <dgm:cxn modelId="{98162F84-C301-4D45-8C90-D3A6057593F9}" type="presParOf" srcId="{56450F4C-C2D4-4274-8D15-20B23C37DA7A}" destId="{CBE393FF-98CF-4AEF-92AD-A3AD29BD6161}" srcOrd="2" destOrd="0" presId="urn:microsoft.com/office/officeart/2005/8/layout/default"/>
    <dgm:cxn modelId="{A1BEF9CF-AC85-430E-AE39-E299498F37EE}" type="presParOf" srcId="{56450F4C-C2D4-4274-8D15-20B23C37DA7A}" destId="{4747800C-7F2E-4A9E-A43D-2BD8B6DBC435}" srcOrd="3" destOrd="0" presId="urn:microsoft.com/office/officeart/2005/8/layout/default"/>
    <dgm:cxn modelId="{1E5CA013-60F2-4FA0-B4F7-F685AF480731}" type="presParOf" srcId="{56450F4C-C2D4-4274-8D15-20B23C37DA7A}" destId="{C3F024DC-3889-43AC-A5B4-042DD0B31691}" srcOrd="4" destOrd="0" presId="urn:microsoft.com/office/officeart/2005/8/layout/default"/>
    <dgm:cxn modelId="{6992141D-A4D9-40A4-9F3D-C4FBF96A8C08}" type="presParOf" srcId="{56450F4C-C2D4-4274-8D15-20B23C37DA7A}" destId="{237EA776-BD02-4F1C-93CD-B129C419D456}" srcOrd="5" destOrd="0" presId="urn:microsoft.com/office/officeart/2005/8/layout/default"/>
    <dgm:cxn modelId="{74CEE1AF-0EA9-4203-B8DF-6569B5DDC505}" type="presParOf" srcId="{56450F4C-C2D4-4274-8D15-20B23C37DA7A}" destId="{52C85C5E-789B-4658-9382-C3BFF11457FA}" srcOrd="6" destOrd="0" presId="urn:microsoft.com/office/officeart/2005/8/layout/default"/>
    <dgm:cxn modelId="{0C0003BC-E9A7-4289-99EF-E94596EFC6BD}" type="presParOf" srcId="{56450F4C-C2D4-4274-8D15-20B23C37DA7A}" destId="{0495B5CC-DA70-41F1-A6C0-079EEBF017B1}" srcOrd="7" destOrd="0" presId="urn:microsoft.com/office/officeart/2005/8/layout/default"/>
    <dgm:cxn modelId="{DAEF0E08-FF28-4208-9E67-23F4B3297333}" type="presParOf" srcId="{56450F4C-C2D4-4274-8D15-20B23C37DA7A}" destId="{9E666804-8618-4434-AE1F-C2D175BF0C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8E75C-2C39-46AE-B7A3-C10FC5971D4E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KE"/>
        </a:p>
      </dgm:t>
    </dgm:pt>
    <dgm:pt modelId="{9C9D9862-3ED5-46E3-A447-BCA5B8B4A16F}">
      <dgm:prSet phldrT="[Text]"/>
      <dgm:spPr/>
      <dgm:t>
        <a:bodyPr/>
        <a:lstStyle/>
        <a:p>
          <a:r>
            <a:rPr lang="en-US" dirty="0"/>
            <a:t>Metrics</a:t>
          </a:r>
          <a:endParaRPr lang="en-KE" dirty="0"/>
        </a:p>
      </dgm:t>
    </dgm:pt>
    <dgm:pt modelId="{C94D89C3-5C25-4F5B-9A1E-2DF6A1AE9B83}" type="parTrans" cxnId="{C36B65D2-E007-42B0-9CF8-AD05697B54ED}">
      <dgm:prSet/>
      <dgm:spPr/>
      <dgm:t>
        <a:bodyPr/>
        <a:lstStyle/>
        <a:p>
          <a:endParaRPr lang="en-KE"/>
        </a:p>
      </dgm:t>
    </dgm:pt>
    <dgm:pt modelId="{52D31467-8C09-485F-A64C-2CAFB8263EFE}" type="sibTrans" cxnId="{C36B65D2-E007-42B0-9CF8-AD05697B54ED}">
      <dgm:prSet/>
      <dgm:spPr/>
      <dgm:t>
        <a:bodyPr/>
        <a:lstStyle/>
        <a:p>
          <a:endParaRPr lang="en-KE"/>
        </a:p>
      </dgm:t>
    </dgm:pt>
    <dgm:pt modelId="{945743C3-D557-456E-A8B2-D7E1374CDCF8}">
      <dgm:prSet phldrT="[Text]"/>
      <dgm:spPr/>
      <dgm:t>
        <a:bodyPr/>
        <a:lstStyle/>
        <a:p>
          <a:r>
            <a:rPr lang="en-US" dirty="0"/>
            <a:t>For material topics</a:t>
          </a:r>
          <a:endParaRPr lang="en-KE" dirty="0"/>
        </a:p>
      </dgm:t>
    </dgm:pt>
    <dgm:pt modelId="{2070A4D1-3462-4782-9932-61B579AD4BE7}" type="parTrans" cxnId="{D85B3C01-0A53-436D-BC35-563724DB27F3}">
      <dgm:prSet/>
      <dgm:spPr/>
      <dgm:t>
        <a:bodyPr/>
        <a:lstStyle/>
        <a:p>
          <a:endParaRPr lang="en-KE"/>
        </a:p>
      </dgm:t>
    </dgm:pt>
    <dgm:pt modelId="{F377F383-A0DE-4043-ABC5-48BFFCB5CA57}" type="sibTrans" cxnId="{D85B3C01-0A53-436D-BC35-563724DB27F3}">
      <dgm:prSet/>
      <dgm:spPr/>
      <dgm:t>
        <a:bodyPr/>
        <a:lstStyle/>
        <a:p>
          <a:endParaRPr lang="en-KE"/>
        </a:p>
      </dgm:t>
    </dgm:pt>
    <dgm:pt modelId="{2326E3F1-CFB3-4A2F-A6BC-8FE5E4D353E7}">
      <dgm:prSet phldrT="[Text]"/>
      <dgm:spPr/>
      <dgm:t>
        <a:bodyPr/>
        <a:lstStyle/>
        <a:p>
          <a:r>
            <a:rPr lang="en-US" dirty="0"/>
            <a:t>IFRS required metrics</a:t>
          </a:r>
          <a:endParaRPr lang="en-KE" dirty="0"/>
        </a:p>
      </dgm:t>
    </dgm:pt>
    <dgm:pt modelId="{F59F51F6-21D5-4C0E-9327-22405476F2FB}" type="parTrans" cxnId="{46589E72-A127-4D53-AD14-5DE1BA0E01B7}">
      <dgm:prSet/>
      <dgm:spPr/>
      <dgm:t>
        <a:bodyPr/>
        <a:lstStyle/>
        <a:p>
          <a:endParaRPr lang="en-KE"/>
        </a:p>
      </dgm:t>
    </dgm:pt>
    <dgm:pt modelId="{7C8F5B99-0008-46EA-9116-817E9C07495D}" type="sibTrans" cxnId="{46589E72-A127-4D53-AD14-5DE1BA0E01B7}">
      <dgm:prSet/>
      <dgm:spPr/>
      <dgm:t>
        <a:bodyPr/>
        <a:lstStyle/>
        <a:p>
          <a:endParaRPr lang="en-KE"/>
        </a:p>
      </dgm:t>
    </dgm:pt>
    <dgm:pt modelId="{027B2D1C-1E0F-4F1E-9959-DFEA3128406F}">
      <dgm:prSet phldrT="[Text]"/>
      <dgm:spPr/>
      <dgm:t>
        <a:bodyPr/>
        <a:lstStyle/>
        <a:p>
          <a:r>
            <a:rPr lang="en-US" dirty="0"/>
            <a:t>Targets</a:t>
          </a:r>
          <a:endParaRPr lang="en-KE" dirty="0"/>
        </a:p>
      </dgm:t>
    </dgm:pt>
    <dgm:pt modelId="{BDF2354C-9CE5-4700-BB5A-82B59D9CAEC5}" type="parTrans" cxnId="{C7E63BC2-3F33-4DF5-B1DB-9159620D2BCD}">
      <dgm:prSet/>
      <dgm:spPr/>
      <dgm:t>
        <a:bodyPr/>
        <a:lstStyle/>
        <a:p>
          <a:endParaRPr lang="en-KE"/>
        </a:p>
      </dgm:t>
    </dgm:pt>
    <dgm:pt modelId="{DCE40164-E5EE-4C64-8C4F-F8A4F516F72F}" type="sibTrans" cxnId="{C7E63BC2-3F33-4DF5-B1DB-9159620D2BCD}">
      <dgm:prSet/>
      <dgm:spPr/>
      <dgm:t>
        <a:bodyPr/>
        <a:lstStyle/>
        <a:p>
          <a:endParaRPr lang="en-KE"/>
        </a:p>
      </dgm:t>
    </dgm:pt>
    <dgm:pt modelId="{A39A1623-4513-4AE1-9035-502786B73319}">
      <dgm:prSet phldrT="[Text]"/>
      <dgm:spPr/>
      <dgm:t>
        <a:bodyPr/>
        <a:lstStyle/>
        <a:p>
          <a:r>
            <a:rPr lang="en-US" dirty="0"/>
            <a:t>Metrics applied on targets</a:t>
          </a:r>
          <a:endParaRPr lang="en-KE" dirty="0"/>
        </a:p>
      </dgm:t>
    </dgm:pt>
    <dgm:pt modelId="{BDFFC3FF-3429-4821-B132-3727D4B0BA5F}" type="parTrans" cxnId="{4EB703E6-E7EE-4E90-8336-7C2CD4B03469}">
      <dgm:prSet/>
      <dgm:spPr/>
      <dgm:t>
        <a:bodyPr/>
        <a:lstStyle/>
        <a:p>
          <a:endParaRPr lang="en-KE"/>
        </a:p>
      </dgm:t>
    </dgm:pt>
    <dgm:pt modelId="{A5D0272B-D975-4845-BB60-8B9BA4B7C7D0}" type="sibTrans" cxnId="{4EB703E6-E7EE-4E90-8336-7C2CD4B03469}">
      <dgm:prSet/>
      <dgm:spPr/>
      <dgm:t>
        <a:bodyPr/>
        <a:lstStyle/>
        <a:p>
          <a:endParaRPr lang="en-KE"/>
        </a:p>
      </dgm:t>
    </dgm:pt>
    <dgm:pt modelId="{227226F1-93CB-4B03-B1D2-57BA3D4A3D2A}">
      <dgm:prSet phldrT="[Text]"/>
      <dgm:spPr/>
      <dgm:t>
        <a:bodyPr/>
        <a:lstStyle/>
        <a:p>
          <a:r>
            <a:rPr lang="en-US" dirty="0"/>
            <a:t>Revisions or changes</a:t>
          </a:r>
          <a:endParaRPr lang="en-KE" dirty="0"/>
        </a:p>
      </dgm:t>
    </dgm:pt>
    <dgm:pt modelId="{871D75CD-D867-4538-A6A4-ADD448CE2A29}" type="parTrans" cxnId="{B8DBE686-7B45-496E-8215-41A93D358610}">
      <dgm:prSet/>
      <dgm:spPr/>
      <dgm:t>
        <a:bodyPr/>
        <a:lstStyle/>
        <a:p>
          <a:endParaRPr lang="en-KE"/>
        </a:p>
      </dgm:t>
    </dgm:pt>
    <dgm:pt modelId="{C1094761-F3B5-4341-8B93-8C772A7F22D7}" type="sibTrans" cxnId="{B8DBE686-7B45-496E-8215-41A93D358610}">
      <dgm:prSet/>
      <dgm:spPr/>
      <dgm:t>
        <a:bodyPr/>
        <a:lstStyle/>
        <a:p>
          <a:endParaRPr lang="en-KE"/>
        </a:p>
      </dgm:t>
    </dgm:pt>
    <dgm:pt modelId="{2B89314A-DFB5-4F0D-A267-09F500E6BC2E}">
      <dgm:prSet phldrT="[Text]"/>
      <dgm:spPr/>
      <dgm:t>
        <a:bodyPr/>
        <a:lstStyle/>
        <a:p>
          <a:r>
            <a:rPr lang="en-US" dirty="0"/>
            <a:t>Entity defined metrics</a:t>
          </a:r>
          <a:endParaRPr lang="en-KE" dirty="0"/>
        </a:p>
      </dgm:t>
    </dgm:pt>
    <dgm:pt modelId="{0A6AC880-0119-4CF9-B710-84CBA6AE7BF4}" type="parTrans" cxnId="{4A647FCC-A62B-4FDD-8A91-B01D31C22572}">
      <dgm:prSet/>
      <dgm:spPr/>
      <dgm:t>
        <a:bodyPr/>
        <a:lstStyle/>
        <a:p>
          <a:endParaRPr lang="en-KE"/>
        </a:p>
      </dgm:t>
    </dgm:pt>
    <dgm:pt modelId="{31FF2EAE-A062-4495-8A02-813286CAB335}" type="sibTrans" cxnId="{4A647FCC-A62B-4FDD-8A91-B01D31C22572}">
      <dgm:prSet/>
      <dgm:spPr/>
      <dgm:t>
        <a:bodyPr/>
        <a:lstStyle/>
        <a:p>
          <a:endParaRPr lang="en-KE"/>
        </a:p>
      </dgm:t>
    </dgm:pt>
    <dgm:pt modelId="{E4764C6A-E6A5-4744-90D9-B84C654D62D2}">
      <dgm:prSet phldrT="[Text]"/>
      <dgm:spPr/>
      <dgm:t>
        <a:bodyPr/>
        <a:lstStyle/>
        <a:p>
          <a:r>
            <a:rPr lang="en-US" dirty="0"/>
            <a:t>Information specific to entity</a:t>
          </a:r>
          <a:endParaRPr lang="en-KE" dirty="0"/>
        </a:p>
      </dgm:t>
    </dgm:pt>
    <dgm:pt modelId="{A39FD8A1-6D7E-496B-A9AA-9E8389FBEFB5}" type="parTrans" cxnId="{DB2AF7EE-8DFB-4966-8341-36130749C73D}">
      <dgm:prSet/>
      <dgm:spPr/>
      <dgm:t>
        <a:bodyPr/>
        <a:lstStyle/>
        <a:p>
          <a:endParaRPr lang="en-KE"/>
        </a:p>
      </dgm:t>
    </dgm:pt>
    <dgm:pt modelId="{0FEC0DBA-B4A4-4D6E-8CCE-DA5D608008AB}" type="sibTrans" cxnId="{DB2AF7EE-8DFB-4966-8341-36130749C73D}">
      <dgm:prSet/>
      <dgm:spPr/>
      <dgm:t>
        <a:bodyPr/>
        <a:lstStyle/>
        <a:p>
          <a:endParaRPr lang="en-KE"/>
        </a:p>
      </dgm:t>
    </dgm:pt>
    <dgm:pt modelId="{338B5FFD-B51B-4EE2-AC28-9CA1B8F8BCA9}">
      <dgm:prSet phldrT="[Text]"/>
      <dgm:spPr/>
      <dgm:t>
        <a:bodyPr/>
        <a:lstStyle/>
        <a:p>
          <a:r>
            <a:rPr lang="en-US" dirty="0"/>
            <a:t>Identify base period</a:t>
          </a:r>
          <a:endParaRPr lang="en-KE" dirty="0"/>
        </a:p>
      </dgm:t>
    </dgm:pt>
    <dgm:pt modelId="{5BBBFDF0-E79E-4B75-809D-C12893C29067}" type="parTrans" cxnId="{C9D85D8F-04E7-490E-870E-A15D32EFB3CC}">
      <dgm:prSet/>
      <dgm:spPr/>
      <dgm:t>
        <a:bodyPr/>
        <a:lstStyle/>
        <a:p>
          <a:endParaRPr lang="en-KE"/>
        </a:p>
      </dgm:t>
    </dgm:pt>
    <dgm:pt modelId="{7061B2F1-8BFE-4AF1-BC24-597E0E563236}" type="sibTrans" cxnId="{C9D85D8F-04E7-490E-870E-A15D32EFB3CC}">
      <dgm:prSet/>
      <dgm:spPr/>
      <dgm:t>
        <a:bodyPr/>
        <a:lstStyle/>
        <a:p>
          <a:endParaRPr lang="en-KE"/>
        </a:p>
      </dgm:t>
    </dgm:pt>
    <dgm:pt modelId="{C71F8B9D-DE82-4F6B-8CB0-A72EB4C94446}">
      <dgm:prSet phldrT="[Text]"/>
      <dgm:spPr/>
      <dgm:t>
        <a:bodyPr/>
        <a:lstStyle/>
        <a:p>
          <a:r>
            <a:rPr lang="en-US" dirty="0"/>
            <a:t>Identify time period</a:t>
          </a:r>
          <a:endParaRPr lang="en-KE" dirty="0"/>
        </a:p>
      </dgm:t>
    </dgm:pt>
    <dgm:pt modelId="{418B32A7-BE70-4202-8B84-273BA98ED073}" type="parTrans" cxnId="{E26029E7-1B2D-454D-AD96-A7FC5B7C1DEC}">
      <dgm:prSet/>
      <dgm:spPr/>
      <dgm:t>
        <a:bodyPr/>
        <a:lstStyle/>
        <a:p>
          <a:endParaRPr lang="en-KE"/>
        </a:p>
      </dgm:t>
    </dgm:pt>
    <dgm:pt modelId="{60CE0B52-65C8-4CDF-B0A6-AC3EE1AD7718}" type="sibTrans" cxnId="{E26029E7-1B2D-454D-AD96-A7FC5B7C1DEC}">
      <dgm:prSet/>
      <dgm:spPr/>
      <dgm:t>
        <a:bodyPr/>
        <a:lstStyle/>
        <a:p>
          <a:endParaRPr lang="en-KE"/>
        </a:p>
      </dgm:t>
    </dgm:pt>
    <dgm:pt modelId="{0313E88F-7547-4D0C-8591-3A0AE6BAD5EE}">
      <dgm:prSet phldrT="[Text]"/>
      <dgm:spPr/>
      <dgm:t>
        <a:bodyPr/>
        <a:lstStyle/>
        <a:p>
          <a:r>
            <a:rPr lang="en-US" dirty="0"/>
            <a:t>Basis on target</a:t>
          </a:r>
          <a:endParaRPr lang="en-KE" dirty="0"/>
        </a:p>
      </dgm:t>
    </dgm:pt>
    <dgm:pt modelId="{A0EBBCE1-4DAA-4439-BF20-B52B5F3F7192}" type="parTrans" cxnId="{25952783-ECEE-4ACA-A096-98F1C0E5C700}">
      <dgm:prSet/>
      <dgm:spPr/>
      <dgm:t>
        <a:bodyPr/>
        <a:lstStyle/>
        <a:p>
          <a:endParaRPr lang="en-KE"/>
        </a:p>
      </dgm:t>
    </dgm:pt>
    <dgm:pt modelId="{77E4EF57-E799-49D4-9F2F-67D5C0312F5D}" type="sibTrans" cxnId="{25952783-ECEE-4ACA-A096-98F1C0E5C700}">
      <dgm:prSet/>
      <dgm:spPr/>
      <dgm:t>
        <a:bodyPr/>
        <a:lstStyle/>
        <a:p>
          <a:endParaRPr lang="en-KE"/>
        </a:p>
      </dgm:t>
    </dgm:pt>
    <dgm:pt modelId="{C0AADF4E-25D2-4524-AECA-6993D2A41A71}">
      <dgm:prSet phldrT="[Text]"/>
      <dgm:spPr/>
      <dgm:t>
        <a:bodyPr/>
        <a:lstStyle/>
        <a:p>
          <a:r>
            <a:rPr lang="en-US" dirty="0"/>
            <a:t>Milestones and interim targets applicable</a:t>
          </a:r>
          <a:endParaRPr lang="en-KE" dirty="0"/>
        </a:p>
      </dgm:t>
    </dgm:pt>
    <dgm:pt modelId="{F2581897-B7BF-4A76-A300-C59CACCBD550}" type="parTrans" cxnId="{46911F52-EB34-4470-B6BF-D89ED3418F06}">
      <dgm:prSet/>
      <dgm:spPr/>
      <dgm:t>
        <a:bodyPr/>
        <a:lstStyle/>
        <a:p>
          <a:endParaRPr lang="en-KE"/>
        </a:p>
      </dgm:t>
    </dgm:pt>
    <dgm:pt modelId="{5249EDAF-F99B-4FAF-ABA0-79321549A8F2}" type="sibTrans" cxnId="{46911F52-EB34-4470-B6BF-D89ED3418F06}">
      <dgm:prSet/>
      <dgm:spPr/>
      <dgm:t>
        <a:bodyPr/>
        <a:lstStyle/>
        <a:p>
          <a:endParaRPr lang="en-KE"/>
        </a:p>
      </dgm:t>
    </dgm:pt>
    <dgm:pt modelId="{E66F7B1C-C44D-4CE7-837C-F9910FA2939C}" type="pres">
      <dgm:prSet presAssocID="{9998E75C-2C39-46AE-B7A3-C10FC5971D4E}" presName="Name0" presStyleCnt="0">
        <dgm:presLayoutVars>
          <dgm:dir/>
          <dgm:animLvl val="lvl"/>
          <dgm:resizeHandles/>
        </dgm:presLayoutVars>
      </dgm:prSet>
      <dgm:spPr/>
    </dgm:pt>
    <dgm:pt modelId="{78C4344C-D7E2-47E0-A3A5-D923E3299088}" type="pres">
      <dgm:prSet presAssocID="{9C9D9862-3ED5-46E3-A447-BCA5B8B4A16F}" presName="linNode" presStyleCnt="0"/>
      <dgm:spPr/>
    </dgm:pt>
    <dgm:pt modelId="{BF8DD5CE-94EF-422F-BCDF-92AA9153CB7A}" type="pres">
      <dgm:prSet presAssocID="{9C9D9862-3ED5-46E3-A447-BCA5B8B4A16F}" presName="parentShp" presStyleLbl="node1" presStyleIdx="0" presStyleCnt="2">
        <dgm:presLayoutVars>
          <dgm:bulletEnabled val="1"/>
        </dgm:presLayoutVars>
      </dgm:prSet>
      <dgm:spPr/>
    </dgm:pt>
    <dgm:pt modelId="{58FB12D1-C4E4-464D-B6B2-E39D63ED90CF}" type="pres">
      <dgm:prSet presAssocID="{9C9D9862-3ED5-46E3-A447-BCA5B8B4A16F}" presName="childShp" presStyleLbl="bgAccFollowNode1" presStyleIdx="0" presStyleCnt="2">
        <dgm:presLayoutVars>
          <dgm:bulletEnabled val="1"/>
        </dgm:presLayoutVars>
      </dgm:prSet>
      <dgm:spPr/>
    </dgm:pt>
    <dgm:pt modelId="{379F4030-5902-47B3-AA4D-C15DB573037C}" type="pres">
      <dgm:prSet presAssocID="{52D31467-8C09-485F-A64C-2CAFB8263EFE}" presName="spacing" presStyleCnt="0"/>
      <dgm:spPr/>
    </dgm:pt>
    <dgm:pt modelId="{BBBB11B1-E459-4735-A711-7F71C48640AB}" type="pres">
      <dgm:prSet presAssocID="{027B2D1C-1E0F-4F1E-9959-DFEA3128406F}" presName="linNode" presStyleCnt="0"/>
      <dgm:spPr/>
    </dgm:pt>
    <dgm:pt modelId="{627FB654-2653-429F-830B-45C86D4F3505}" type="pres">
      <dgm:prSet presAssocID="{027B2D1C-1E0F-4F1E-9959-DFEA3128406F}" presName="parentShp" presStyleLbl="node1" presStyleIdx="1" presStyleCnt="2">
        <dgm:presLayoutVars>
          <dgm:bulletEnabled val="1"/>
        </dgm:presLayoutVars>
      </dgm:prSet>
      <dgm:spPr/>
    </dgm:pt>
    <dgm:pt modelId="{FC131895-E5E1-473D-A8FE-B57C8E44351E}" type="pres">
      <dgm:prSet presAssocID="{027B2D1C-1E0F-4F1E-9959-DFEA3128406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85B3C01-0A53-436D-BC35-563724DB27F3}" srcId="{9C9D9862-3ED5-46E3-A447-BCA5B8B4A16F}" destId="{945743C3-D557-456E-A8B2-D7E1374CDCF8}" srcOrd="0" destOrd="0" parTransId="{2070A4D1-3462-4782-9932-61B579AD4BE7}" sibTransId="{F377F383-A0DE-4043-ABC5-48BFFCB5CA57}"/>
    <dgm:cxn modelId="{5FE51D10-C60F-408B-9E45-A5E9FDE6C5E6}" type="presOf" srcId="{C0AADF4E-25D2-4524-AECA-6993D2A41A71}" destId="{FC131895-E5E1-473D-A8FE-B57C8E44351E}" srcOrd="0" destOrd="4" presId="urn:microsoft.com/office/officeart/2005/8/layout/vList6"/>
    <dgm:cxn modelId="{B8054E19-7751-4FBB-B876-F6208678F090}" type="presOf" srcId="{0313E88F-7547-4D0C-8591-3A0AE6BAD5EE}" destId="{FC131895-E5E1-473D-A8FE-B57C8E44351E}" srcOrd="0" destOrd="3" presId="urn:microsoft.com/office/officeart/2005/8/layout/vList6"/>
    <dgm:cxn modelId="{376C561D-CC95-4513-90B3-2F52D0098305}" type="presOf" srcId="{227226F1-93CB-4B03-B1D2-57BA3D4A3D2A}" destId="{FC131895-E5E1-473D-A8FE-B57C8E44351E}" srcOrd="0" destOrd="5" presId="urn:microsoft.com/office/officeart/2005/8/layout/vList6"/>
    <dgm:cxn modelId="{8B064B21-273B-472B-A80D-D56C75D2DD2C}" type="presOf" srcId="{2B89314A-DFB5-4F0D-A267-09F500E6BC2E}" destId="{58FB12D1-C4E4-464D-B6B2-E39D63ED90CF}" srcOrd="0" destOrd="2" presId="urn:microsoft.com/office/officeart/2005/8/layout/vList6"/>
    <dgm:cxn modelId="{74C06D28-FE32-45D6-A6D6-B4F0D1F13F3B}" type="presOf" srcId="{338B5FFD-B51B-4EE2-AC28-9CA1B8F8BCA9}" destId="{FC131895-E5E1-473D-A8FE-B57C8E44351E}" srcOrd="0" destOrd="1" presId="urn:microsoft.com/office/officeart/2005/8/layout/vList6"/>
    <dgm:cxn modelId="{519CB22E-3E62-4BDA-9744-21224165BC67}" type="presOf" srcId="{9C9D9862-3ED5-46E3-A447-BCA5B8B4A16F}" destId="{BF8DD5CE-94EF-422F-BCDF-92AA9153CB7A}" srcOrd="0" destOrd="0" presId="urn:microsoft.com/office/officeart/2005/8/layout/vList6"/>
    <dgm:cxn modelId="{46911F52-EB34-4470-B6BF-D89ED3418F06}" srcId="{027B2D1C-1E0F-4F1E-9959-DFEA3128406F}" destId="{C0AADF4E-25D2-4524-AECA-6993D2A41A71}" srcOrd="4" destOrd="0" parTransId="{F2581897-B7BF-4A76-A300-C59CACCBD550}" sibTransId="{5249EDAF-F99B-4FAF-ABA0-79321549A8F2}"/>
    <dgm:cxn modelId="{46589E72-A127-4D53-AD14-5DE1BA0E01B7}" srcId="{9C9D9862-3ED5-46E3-A447-BCA5B8B4A16F}" destId="{2326E3F1-CFB3-4A2F-A6BC-8FE5E4D353E7}" srcOrd="1" destOrd="0" parTransId="{F59F51F6-21D5-4C0E-9327-22405476F2FB}" sibTransId="{7C8F5B99-0008-46EA-9116-817E9C07495D}"/>
    <dgm:cxn modelId="{25952783-ECEE-4ACA-A096-98F1C0E5C700}" srcId="{027B2D1C-1E0F-4F1E-9959-DFEA3128406F}" destId="{0313E88F-7547-4D0C-8591-3A0AE6BAD5EE}" srcOrd="3" destOrd="0" parTransId="{A0EBBCE1-4DAA-4439-BF20-B52B5F3F7192}" sibTransId="{77E4EF57-E799-49D4-9F2F-67D5C0312F5D}"/>
    <dgm:cxn modelId="{6DDC8785-ED87-43E4-8F68-15FE716805A2}" type="presOf" srcId="{E4764C6A-E6A5-4744-90D9-B84C654D62D2}" destId="{58FB12D1-C4E4-464D-B6B2-E39D63ED90CF}" srcOrd="0" destOrd="3" presId="urn:microsoft.com/office/officeart/2005/8/layout/vList6"/>
    <dgm:cxn modelId="{B8DBE686-7B45-496E-8215-41A93D358610}" srcId="{027B2D1C-1E0F-4F1E-9959-DFEA3128406F}" destId="{227226F1-93CB-4B03-B1D2-57BA3D4A3D2A}" srcOrd="5" destOrd="0" parTransId="{871D75CD-D867-4538-A6A4-ADD448CE2A29}" sibTransId="{C1094761-F3B5-4341-8B93-8C772A7F22D7}"/>
    <dgm:cxn modelId="{57FCC68A-8B64-49C9-AE95-D02FED1AAF53}" type="presOf" srcId="{2326E3F1-CFB3-4A2F-A6BC-8FE5E4D353E7}" destId="{58FB12D1-C4E4-464D-B6B2-E39D63ED90CF}" srcOrd="0" destOrd="1" presId="urn:microsoft.com/office/officeart/2005/8/layout/vList6"/>
    <dgm:cxn modelId="{C9D85D8F-04E7-490E-870E-A15D32EFB3CC}" srcId="{027B2D1C-1E0F-4F1E-9959-DFEA3128406F}" destId="{338B5FFD-B51B-4EE2-AC28-9CA1B8F8BCA9}" srcOrd="1" destOrd="0" parTransId="{5BBBFDF0-E79E-4B75-809D-C12893C29067}" sibTransId="{7061B2F1-8BFE-4AF1-BC24-597E0E563236}"/>
    <dgm:cxn modelId="{6B37E18F-81F5-48B5-BE87-A1A8EE548904}" type="presOf" srcId="{945743C3-D557-456E-A8B2-D7E1374CDCF8}" destId="{58FB12D1-C4E4-464D-B6B2-E39D63ED90CF}" srcOrd="0" destOrd="0" presId="urn:microsoft.com/office/officeart/2005/8/layout/vList6"/>
    <dgm:cxn modelId="{8AA9849A-D9E8-4467-873B-82A6F7A43A33}" type="presOf" srcId="{027B2D1C-1E0F-4F1E-9959-DFEA3128406F}" destId="{627FB654-2653-429F-830B-45C86D4F3505}" srcOrd="0" destOrd="0" presId="urn:microsoft.com/office/officeart/2005/8/layout/vList6"/>
    <dgm:cxn modelId="{2D0C759C-9A84-4FFD-9938-F2A591080B93}" type="presOf" srcId="{C71F8B9D-DE82-4F6B-8CB0-A72EB4C94446}" destId="{FC131895-E5E1-473D-A8FE-B57C8E44351E}" srcOrd="0" destOrd="2" presId="urn:microsoft.com/office/officeart/2005/8/layout/vList6"/>
    <dgm:cxn modelId="{C7E63BC2-3F33-4DF5-B1DB-9159620D2BCD}" srcId="{9998E75C-2C39-46AE-B7A3-C10FC5971D4E}" destId="{027B2D1C-1E0F-4F1E-9959-DFEA3128406F}" srcOrd="1" destOrd="0" parTransId="{BDF2354C-9CE5-4700-BB5A-82B59D9CAEC5}" sibTransId="{DCE40164-E5EE-4C64-8C4F-F8A4F516F72F}"/>
    <dgm:cxn modelId="{4A647FCC-A62B-4FDD-8A91-B01D31C22572}" srcId="{9C9D9862-3ED5-46E3-A447-BCA5B8B4A16F}" destId="{2B89314A-DFB5-4F0D-A267-09F500E6BC2E}" srcOrd="2" destOrd="0" parTransId="{0A6AC880-0119-4CF9-B710-84CBA6AE7BF4}" sibTransId="{31FF2EAE-A062-4495-8A02-813286CAB335}"/>
    <dgm:cxn modelId="{A0658FD1-2872-4589-92CD-6057F38D24DB}" type="presOf" srcId="{A39A1623-4513-4AE1-9035-502786B73319}" destId="{FC131895-E5E1-473D-A8FE-B57C8E44351E}" srcOrd="0" destOrd="0" presId="urn:microsoft.com/office/officeart/2005/8/layout/vList6"/>
    <dgm:cxn modelId="{C36B65D2-E007-42B0-9CF8-AD05697B54ED}" srcId="{9998E75C-2C39-46AE-B7A3-C10FC5971D4E}" destId="{9C9D9862-3ED5-46E3-A447-BCA5B8B4A16F}" srcOrd="0" destOrd="0" parTransId="{C94D89C3-5C25-4F5B-9A1E-2DF6A1AE9B83}" sibTransId="{52D31467-8C09-485F-A64C-2CAFB8263EFE}"/>
    <dgm:cxn modelId="{4EB703E6-E7EE-4E90-8336-7C2CD4B03469}" srcId="{027B2D1C-1E0F-4F1E-9959-DFEA3128406F}" destId="{A39A1623-4513-4AE1-9035-502786B73319}" srcOrd="0" destOrd="0" parTransId="{BDFFC3FF-3429-4821-B132-3727D4B0BA5F}" sibTransId="{A5D0272B-D975-4845-BB60-8B9BA4B7C7D0}"/>
    <dgm:cxn modelId="{E26029E7-1B2D-454D-AD96-A7FC5B7C1DEC}" srcId="{027B2D1C-1E0F-4F1E-9959-DFEA3128406F}" destId="{C71F8B9D-DE82-4F6B-8CB0-A72EB4C94446}" srcOrd="2" destOrd="0" parTransId="{418B32A7-BE70-4202-8B84-273BA98ED073}" sibTransId="{60CE0B52-65C8-4CDF-B0A6-AC3EE1AD7718}"/>
    <dgm:cxn modelId="{F6C4F9E8-12A9-4F2F-B6E2-030F87458BBD}" type="presOf" srcId="{9998E75C-2C39-46AE-B7A3-C10FC5971D4E}" destId="{E66F7B1C-C44D-4CE7-837C-F9910FA2939C}" srcOrd="0" destOrd="0" presId="urn:microsoft.com/office/officeart/2005/8/layout/vList6"/>
    <dgm:cxn modelId="{DB2AF7EE-8DFB-4966-8341-36130749C73D}" srcId="{9C9D9862-3ED5-46E3-A447-BCA5B8B4A16F}" destId="{E4764C6A-E6A5-4744-90D9-B84C654D62D2}" srcOrd="3" destOrd="0" parTransId="{A39FD8A1-6D7E-496B-A9AA-9E8389FBEFB5}" sibTransId="{0FEC0DBA-B4A4-4D6E-8CCE-DA5D608008AB}"/>
    <dgm:cxn modelId="{5950556A-8E66-4E91-BA54-E4587DC5B52D}" type="presParOf" srcId="{E66F7B1C-C44D-4CE7-837C-F9910FA2939C}" destId="{78C4344C-D7E2-47E0-A3A5-D923E3299088}" srcOrd="0" destOrd="0" presId="urn:microsoft.com/office/officeart/2005/8/layout/vList6"/>
    <dgm:cxn modelId="{180F4BEB-D049-4077-BD98-900198308334}" type="presParOf" srcId="{78C4344C-D7E2-47E0-A3A5-D923E3299088}" destId="{BF8DD5CE-94EF-422F-BCDF-92AA9153CB7A}" srcOrd="0" destOrd="0" presId="urn:microsoft.com/office/officeart/2005/8/layout/vList6"/>
    <dgm:cxn modelId="{B97B80E0-C5B9-456C-9E47-2839F6104A56}" type="presParOf" srcId="{78C4344C-D7E2-47E0-A3A5-D923E3299088}" destId="{58FB12D1-C4E4-464D-B6B2-E39D63ED90CF}" srcOrd="1" destOrd="0" presId="urn:microsoft.com/office/officeart/2005/8/layout/vList6"/>
    <dgm:cxn modelId="{1B44FA8E-2BDF-46E7-8FF3-155A1629B8C6}" type="presParOf" srcId="{E66F7B1C-C44D-4CE7-837C-F9910FA2939C}" destId="{379F4030-5902-47B3-AA4D-C15DB573037C}" srcOrd="1" destOrd="0" presId="urn:microsoft.com/office/officeart/2005/8/layout/vList6"/>
    <dgm:cxn modelId="{D37AE637-E5A7-45E0-A3BB-C3BEECED64AE}" type="presParOf" srcId="{E66F7B1C-C44D-4CE7-837C-F9910FA2939C}" destId="{BBBB11B1-E459-4735-A711-7F71C48640AB}" srcOrd="2" destOrd="0" presId="urn:microsoft.com/office/officeart/2005/8/layout/vList6"/>
    <dgm:cxn modelId="{82DBB94D-7702-4C21-A9F4-D09B795EF0A2}" type="presParOf" srcId="{BBBB11B1-E459-4735-A711-7F71C48640AB}" destId="{627FB654-2653-429F-830B-45C86D4F3505}" srcOrd="0" destOrd="0" presId="urn:microsoft.com/office/officeart/2005/8/layout/vList6"/>
    <dgm:cxn modelId="{939DE9AC-8533-414D-B0EA-5474482FFD1A}" type="presParOf" srcId="{BBBB11B1-E459-4735-A711-7F71C48640AB}" destId="{FC131895-E5E1-473D-A8FE-B57C8E4435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85610-ED78-4D32-8BA0-FB6412964EDA}" type="doc">
      <dgm:prSet loTypeId="urn:microsoft.com/office/officeart/2005/8/layout/h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KE"/>
        </a:p>
      </dgm:t>
    </dgm:pt>
    <dgm:pt modelId="{41D957F6-F777-4BC7-821A-7C276E94F92E}">
      <dgm:prSet phldrT="[Text]"/>
      <dgm:spPr/>
      <dgm:t>
        <a:bodyPr/>
        <a:lstStyle/>
        <a:p>
          <a:r>
            <a:rPr lang="en-US" dirty="0"/>
            <a:t>Measurement</a:t>
          </a:r>
          <a:endParaRPr lang="en-KE" dirty="0"/>
        </a:p>
      </dgm:t>
    </dgm:pt>
    <dgm:pt modelId="{4A932F6A-66A8-4219-AB05-C66BBD051C0E}" type="parTrans" cxnId="{80B46EA3-4D2C-4037-8AF3-A26D3F7FEFC6}">
      <dgm:prSet/>
      <dgm:spPr/>
      <dgm:t>
        <a:bodyPr/>
        <a:lstStyle/>
        <a:p>
          <a:endParaRPr lang="en-KE"/>
        </a:p>
      </dgm:t>
    </dgm:pt>
    <dgm:pt modelId="{AECF7792-92CE-42C0-BBBB-5E3E0A145259}" type="sibTrans" cxnId="{80B46EA3-4D2C-4037-8AF3-A26D3F7FEFC6}">
      <dgm:prSet/>
      <dgm:spPr/>
      <dgm:t>
        <a:bodyPr/>
        <a:lstStyle/>
        <a:p>
          <a:endParaRPr lang="en-KE"/>
        </a:p>
      </dgm:t>
    </dgm:pt>
    <dgm:pt modelId="{9AEE74F0-112D-4DB8-A1DC-F95D5DACE203}">
      <dgm:prSet phldrT="[Text]"/>
      <dgm:spPr/>
      <dgm:t>
        <a:bodyPr/>
        <a:lstStyle/>
        <a:p>
          <a:r>
            <a:rPr lang="en-US" dirty="0"/>
            <a:t>Scope 1</a:t>
          </a:r>
          <a:endParaRPr lang="en-KE" dirty="0"/>
        </a:p>
      </dgm:t>
    </dgm:pt>
    <dgm:pt modelId="{395CD836-2C0D-48E5-8C12-C6D4DC4D4F99}" type="parTrans" cxnId="{FF8C79A8-AE54-4485-867E-B0B3B509886F}">
      <dgm:prSet/>
      <dgm:spPr/>
      <dgm:t>
        <a:bodyPr/>
        <a:lstStyle/>
        <a:p>
          <a:endParaRPr lang="en-KE"/>
        </a:p>
      </dgm:t>
    </dgm:pt>
    <dgm:pt modelId="{E6F1A236-9D21-4EC7-9B5D-DF655B702307}" type="sibTrans" cxnId="{FF8C79A8-AE54-4485-867E-B0B3B509886F}">
      <dgm:prSet/>
      <dgm:spPr/>
      <dgm:t>
        <a:bodyPr/>
        <a:lstStyle/>
        <a:p>
          <a:endParaRPr lang="en-KE"/>
        </a:p>
      </dgm:t>
    </dgm:pt>
    <dgm:pt modelId="{90386D59-A8A4-43E1-ABEE-6611D553AC8D}">
      <dgm:prSet phldrT="[Text]"/>
      <dgm:spPr/>
      <dgm:t>
        <a:bodyPr/>
        <a:lstStyle/>
        <a:p>
          <a:r>
            <a:rPr lang="en-US" dirty="0"/>
            <a:t>Scope 3      </a:t>
          </a:r>
          <a:endParaRPr lang="en-KE" dirty="0"/>
        </a:p>
      </dgm:t>
    </dgm:pt>
    <dgm:pt modelId="{7D94E913-B25D-448A-842D-87EC937B3BB8}" type="parTrans" cxnId="{EBAB50A1-2111-48EA-92C9-033B9483B235}">
      <dgm:prSet/>
      <dgm:spPr/>
      <dgm:t>
        <a:bodyPr/>
        <a:lstStyle/>
        <a:p>
          <a:endParaRPr lang="en-KE"/>
        </a:p>
      </dgm:t>
    </dgm:pt>
    <dgm:pt modelId="{7F053598-8FE1-4A5E-B69B-AD74B6EBF4A3}" type="sibTrans" cxnId="{EBAB50A1-2111-48EA-92C9-033B9483B235}">
      <dgm:prSet/>
      <dgm:spPr/>
      <dgm:t>
        <a:bodyPr/>
        <a:lstStyle/>
        <a:p>
          <a:endParaRPr lang="en-KE"/>
        </a:p>
      </dgm:t>
    </dgm:pt>
    <dgm:pt modelId="{40C1E246-341F-4AE8-97DC-FE2AEBE5B1CB}">
      <dgm:prSet phldrT="[Text]"/>
      <dgm:spPr/>
      <dgm:t>
        <a:bodyPr/>
        <a:lstStyle/>
        <a:p>
          <a:r>
            <a:rPr lang="en-US" dirty="0"/>
            <a:t>Reporting</a:t>
          </a:r>
          <a:endParaRPr lang="en-KE" dirty="0"/>
        </a:p>
      </dgm:t>
    </dgm:pt>
    <dgm:pt modelId="{D78F70A2-8EDD-410A-AD5F-57CC18608280}" type="parTrans" cxnId="{0FD8B529-5532-421B-9669-5BACA6178A34}">
      <dgm:prSet/>
      <dgm:spPr/>
      <dgm:t>
        <a:bodyPr/>
        <a:lstStyle/>
        <a:p>
          <a:endParaRPr lang="en-KE"/>
        </a:p>
      </dgm:t>
    </dgm:pt>
    <dgm:pt modelId="{057201E8-9403-4D6D-A178-489699C59701}" type="sibTrans" cxnId="{0FD8B529-5532-421B-9669-5BACA6178A34}">
      <dgm:prSet/>
      <dgm:spPr/>
      <dgm:t>
        <a:bodyPr/>
        <a:lstStyle/>
        <a:p>
          <a:endParaRPr lang="en-KE"/>
        </a:p>
      </dgm:t>
    </dgm:pt>
    <dgm:pt modelId="{59D3D74E-485A-4CEA-B92B-5BD49589A4F2}">
      <dgm:prSet phldrT="[Text]"/>
      <dgm:spPr/>
      <dgm:t>
        <a:bodyPr/>
        <a:lstStyle/>
        <a:p>
          <a:r>
            <a:rPr lang="en-US" dirty="0"/>
            <a:t>Transition reliefs</a:t>
          </a:r>
          <a:endParaRPr lang="en-KE" dirty="0"/>
        </a:p>
      </dgm:t>
    </dgm:pt>
    <dgm:pt modelId="{212D86FA-6141-48B9-8B15-709D0D1D6FCA}" type="parTrans" cxnId="{BBDFEE49-6C4A-4361-B121-5059A6E9A893}">
      <dgm:prSet/>
      <dgm:spPr/>
      <dgm:t>
        <a:bodyPr/>
        <a:lstStyle/>
        <a:p>
          <a:endParaRPr lang="en-KE"/>
        </a:p>
      </dgm:t>
    </dgm:pt>
    <dgm:pt modelId="{24D53DED-D8C8-4E1C-8266-B43DF363771E}" type="sibTrans" cxnId="{BBDFEE49-6C4A-4361-B121-5059A6E9A893}">
      <dgm:prSet/>
      <dgm:spPr/>
      <dgm:t>
        <a:bodyPr/>
        <a:lstStyle/>
        <a:p>
          <a:endParaRPr lang="en-KE"/>
        </a:p>
      </dgm:t>
    </dgm:pt>
    <dgm:pt modelId="{BD8BF489-F5CE-46D8-A144-5D38B08FD5CD}">
      <dgm:prSet phldrT="[Text]"/>
      <dgm:spPr/>
      <dgm:t>
        <a:bodyPr/>
        <a:lstStyle/>
        <a:p>
          <a:r>
            <a:rPr lang="en-US" dirty="0"/>
            <a:t>IFRS 2 requirements</a:t>
          </a:r>
          <a:endParaRPr lang="en-KE" dirty="0"/>
        </a:p>
      </dgm:t>
    </dgm:pt>
    <dgm:pt modelId="{3CD128A7-B0B5-468C-B963-038B24DC33AD}" type="parTrans" cxnId="{00BAC114-E761-435D-A35F-FE986DFF48E0}">
      <dgm:prSet/>
      <dgm:spPr/>
      <dgm:t>
        <a:bodyPr/>
        <a:lstStyle/>
        <a:p>
          <a:endParaRPr lang="en-KE"/>
        </a:p>
      </dgm:t>
    </dgm:pt>
    <dgm:pt modelId="{751740E6-A270-45C3-A7FE-B3D511C33C71}" type="sibTrans" cxnId="{00BAC114-E761-435D-A35F-FE986DFF48E0}">
      <dgm:prSet/>
      <dgm:spPr/>
      <dgm:t>
        <a:bodyPr/>
        <a:lstStyle/>
        <a:p>
          <a:endParaRPr lang="en-KE"/>
        </a:p>
      </dgm:t>
    </dgm:pt>
    <dgm:pt modelId="{7990E891-949F-4074-B231-4E7C9E18B105}">
      <dgm:prSet phldrT="[Text]"/>
      <dgm:spPr/>
      <dgm:t>
        <a:bodyPr/>
        <a:lstStyle/>
        <a:p>
          <a:r>
            <a:rPr lang="en-US" dirty="0"/>
            <a:t>Reducing</a:t>
          </a:r>
          <a:endParaRPr lang="en-KE" dirty="0"/>
        </a:p>
      </dgm:t>
    </dgm:pt>
    <dgm:pt modelId="{FF1417BD-B691-4EF0-9D47-568F3D1529F6}" type="parTrans" cxnId="{0C999E87-4512-4837-BCEB-8EE7EF5CE8DA}">
      <dgm:prSet/>
      <dgm:spPr/>
      <dgm:t>
        <a:bodyPr/>
        <a:lstStyle/>
        <a:p>
          <a:endParaRPr lang="en-KE"/>
        </a:p>
      </dgm:t>
    </dgm:pt>
    <dgm:pt modelId="{0F541C26-49F4-452C-B5EB-46978086A7FC}" type="sibTrans" cxnId="{0C999E87-4512-4837-BCEB-8EE7EF5CE8DA}">
      <dgm:prSet/>
      <dgm:spPr/>
      <dgm:t>
        <a:bodyPr/>
        <a:lstStyle/>
        <a:p>
          <a:endParaRPr lang="en-KE"/>
        </a:p>
      </dgm:t>
    </dgm:pt>
    <dgm:pt modelId="{65A48715-3617-468B-BE9F-C90631E79E4E}">
      <dgm:prSet phldrT="[Text]"/>
      <dgm:spPr/>
      <dgm:t>
        <a:bodyPr/>
        <a:lstStyle/>
        <a:p>
          <a:r>
            <a:rPr lang="en-US" dirty="0"/>
            <a:t>Opportunities</a:t>
          </a:r>
          <a:endParaRPr lang="en-KE" dirty="0"/>
        </a:p>
      </dgm:t>
    </dgm:pt>
    <dgm:pt modelId="{03A94012-D607-4C2B-B00A-8F85EF414222}" type="parTrans" cxnId="{0EFD6A32-1107-4793-BCE5-AF58D9BD6D89}">
      <dgm:prSet/>
      <dgm:spPr/>
      <dgm:t>
        <a:bodyPr/>
        <a:lstStyle/>
        <a:p>
          <a:endParaRPr lang="en-KE"/>
        </a:p>
      </dgm:t>
    </dgm:pt>
    <dgm:pt modelId="{E3849BE7-0CFE-4DB0-A972-61590370B5E2}" type="sibTrans" cxnId="{0EFD6A32-1107-4793-BCE5-AF58D9BD6D89}">
      <dgm:prSet/>
      <dgm:spPr/>
      <dgm:t>
        <a:bodyPr/>
        <a:lstStyle/>
        <a:p>
          <a:endParaRPr lang="en-KE"/>
        </a:p>
      </dgm:t>
    </dgm:pt>
    <dgm:pt modelId="{EE2860EA-5484-47DF-9F68-285F119DB763}">
      <dgm:prSet phldrT="[Text]"/>
      <dgm:spPr/>
      <dgm:t>
        <a:bodyPr/>
        <a:lstStyle/>
        <a:p>
          <a:r>
            <a:rPr lang="en-US" dirty="0"/>
            <a:t>Business model</a:t>
          </a:r>
          <a:endParaRPr lang="en-KE" dirty="0"/>
        </a:p>
      </dgm:t>
    </dgm:pt>
    <dgm:pt modelId="{2EB75EF0-C25E-41B6-84CF-B7E702FC4F1F}" type="parTrans" cxnId="{D4876DA1-E87B-4B72-85F6-E52B8B644290}">
      <dgm:prSet/>
      <dgm:spPr/>
      <dgm:t>
        <a:bodyPr/>
        <a:lstStyle/>
        <a:p>
          <a:endParaRPr lang="en-KE"/>
        </a:p>
      </dgm:t>
    </dgm:pt>
    <dgm:pt modelId="{B77FA77C-91D8-48F5-8D95-983351C676DE}" type="sibTrans" cxnId="{D4876DA1-E87B-4B72-85F6-E52B8B644290}">
      <dgm:prSet/>
      <dgm:spPr/>
      <dgm:t>
        <a:bodyPr/>
        <a:lstStyle/>
        <a:p>
          <a:endParaRPr lang="en-KE"/>
        </a:p>
      </dgm:t>
    </dgm:pt>
    <dgm:pt modelId="{4FA39E35-7AB1-4F05-8F18-CD8F43A9E247}">
      <dgm:prSet phldrT="[Text]"/>
      <dgm:spPr/>
      <dgm:t>
        <a:bodyPr/>
        <a:lstStyle/>
        <a:p>
          <a:r>
            <a:rPr lang="en-US" dirty="0"/>
            <a:t>Scope 2</a:t>
          </a:r>
          <a:endParaRPr lang="en-KE" dirty="0"/>
        </a:p>
      </dgm:t>
    </dgm:pt>
    <dgm:pt modelId="{36724722-6006-476F-9D93-460F81E4C3D8}" type="parTrans" cxnId="{873E5F10-071B-4B0B-AB5F-3AA6E0B23DA7}">
      <dgm:prSet/>
      <dgm:spPr/>
      <dgm:t>
        <a:bodyPr/>
        <a:lstStyle/>
        <a:p>
          <a:endParaRPr lang="en-KE"/>
        </a:p>
      </dgm:t>
    </dgm:pt>
    <dgm:pt modelId="{C18D30F5-965B-4EBB-B5CA-3CC19464F86A}" type="sibTrans" cxnId="{873E5F10-071B-4B0B-AB5F-3AA6E0B23DA7}">
      <dgm:prSet/>
      <dgm:spPr/>
      <dgm:t>
        <a:bodyPr/>
        <a:lstStyle/>
        <a:p>
          <a:endParaRPr lang="en-KE"/>
        </a:p>
      </dgm:t>
    </dgm:pt>
    <dgm:pt modelId="{4005F360-0FB3-429E-8849-0C537F6081AA}">
      <dgm:prSet phldrT="[Text]"/>
      <dgm:spPr/>
      <dgm:t>
        <a:bodyPr/>
        <a:lstStyle/>
        <a:p>
          <a:endParaRPr lang="en-KE" dirty="0"/>
        </a:p>
      </dgm:t>
    </dgm:pt>
    <dgm:pt modelId="{7F4EBFB6-6E75-40BE-84BF-A2E5EAAD7E2E}" type="parTrans" cxnId="{B8339B4D-3A20-43EB-98B2-334507D9CD30}">
      <dgm:prSet/>
      <dgm:spPr/>
      <dgm:t>
        <a:bodyPr/>
        <a:lstStyle/>
        <a:p>
          <a:endParaRPr lang="en-KE"/>
        </a:p>
      </dgm:t>
    </dgm:pt>
    <dgm:pt modelId="{1EAC2A46-F520-4696-B39D-23BA8450EC2B}" type="sibTrans" cxnId="{B8339B4D-3A20-43EB-98B2-334507D9CD30}">
      <dgm:prSet/>
      <dgm:spPr/>
      <dgm:t>
        <a:bodyPr/>
        <a:lstStyle/>
        <a:p>
          <a:endParaRPr lang="en-KE"/>
        </a:p>
      </dgm:t>
    </dgm:pt>
    <dgm:pt modelId="{A92D4631-8C0F-4BBC-BEE0-EA2DC48EDD37}">
      <dgm:prSet phldrT="[Text]"/>
      <dgm:spPr/>
      <dgm:t>
        <a:bodyPr/>
        <a:lstStyle/>
        <a:p>
          <a:endParaRPr lang="en-KE" dirty="0"/>
        </a:p>
      </dgm:t>
    </dgm:pt>
    <dgm:pt modelId="{D86BA647-73F7-4F47-A927-591067EC50F5}" type="parTrans" cxnId="{FCCACD0A-4C36-4DE6-8C14-5C8EF70CB218}">
      <dgm:prSet/>
      <dgm:spPr/>
      <dgm:t>
        <a:bodyPr/>
        <a:lstStyle/>
        <a:p>
          <a:endParaRPr lang="en-KE"/>
        </a:p>
      </dgm:t>
    </dgm:pt>
    <dgm:pt modelId="{0FC19C69-601E-4D65-8AD9-BACE478BCD22}" type="sibTrans" cxnId="{FCCACD0A-4C36-4DE6-8C14-5C8EF70CB218}">
      <dgm:prSet/>
      <dgm:spPr/>
      <dgm:t>
        <a:bodyPr/>
        <a:lstStyle/>
        <a:p>
          <a:endParaRPr lang="en-KE"/>
        </a:p>
      </dgm:t>
    </dgm:pt>
    <dgm:pt modelId="{DCF2513A-78B3-4FDF-9B93-0CA6AEF8E936}">
      <dgm:prSet phldrT="[Text]"/>
      <dgm:spPr/>
      <dgm:t>
        <a:bodyPr/>
        <a:lstStyle/>
        <a:p>
          <a:endParaRPr lang="en-KE" dirty="0"/>
        </a:p>
      </dgm:t>
    </dgm:pt>
    <dgm:pt modelId="{225AE248-4033-4CAA-BE04-606C75251E2F}" type="parTrans" cxnId="{2E9FD774-874A-4C6B-B92F-0B6068322CD6}">
      <dgm:prSet/>
      <dgm:spPr/>
      <dgm:t>
        <a:bodyPr/>
        <a:lstStyle/>
        <a:p>
          <a:endParaRPr lang="en-KE"/>
        </a:p>
      </dgm:t>
    </dgm:pt>
    <dgm:pt modelId="{F9046AD2-53A5-49ED-B2DA-C8A8C1F59C42}" type="sibTrans" cxnId="{2E9FD774-874A-4C6B-B92F-0B6068322CD6}">
      <dgm:prSet/>
      <dgm:spPr/>
      <dgm:t>
        <a:bodyPr/>
        <a:lstStyle/>
        <a:p>
          <a:endParaRPr lang="en-KE"/>
        </a:p>
      </dgm:t>
    </dgm:pt>
    <dgm:pt modelId="{8322C2C5-CD7C-4065-8FA6-AC0A05867262}">
      <dgm:prSet phldrT="[Text]"/>
      <dgm:spPr/>
      <dgm:t>
        <a:bodyPr/>
        <a:lstStyle/>
        <a:p>
          <a:r>
            <a:rPr lang="en-US" dirty="0"/>
            <a:t>Industry specific</a:t>
          </a:r>
          <a:endParaRPr lang="en-KE" dirty="0"/>
        </a:p>
      </dgm:t>
    </dgm:pt>
    <dgm:pt modelId="{FC466BE2-6698-489F-8089-A37B7EB8A788}" type="parTrans" cxnId="{95100D12-6FE7-4C87-BB6C-591B1C945021}">
      <dgm:prSet/>
      <dgm:spPr/>
      <dgm:t>
        <a:bodyPr/>
        <a:lstStyle/>
        <a:p>
          <a:endParaRPr lang="en-KE"/>
        </a:p>
      </dgm:t>
    </dgm:pt>
    <dgm:pt modelId="{D44A1E31-CD5E-403B-B2BA-CC042E07617A}" type="sibTrans" cxnId="{95100D12-6FE7-4C87-BB6C-591B1C945021}">
      <dgm:prSet/>
      <dgm:spPr/>
      <dgm:t>
        <a:bodyPr/>
        <a:lstStyle/>
        <a:p>
          <a:endParaRPr lang="en-KE"/>
        </a:p>
      </dgm:t>
    </dgm:pt>
    <dgm:pt modelId="{B258AD7D-DDFD-4AEE-AA92-30F78CD4E838}">
      <dgm:prSet phldrT="[Text]"/>
      <dgm:spPr/>
      <dgm:t>
        <a:bodyPr/>
        <a:lstStyle/>
        <a:p>
          <a:r>
            <a:rPr lang="en-US" dirty="0"/>
            <a:t>Collaboration</a:t>
          </a:r>
          <a:endParaRPr lang="en-KE" dirty="0"/>
        </a:p>
      </dgm:t>
    </dgm:pt>
    <dgm:pt modelId="{4596E0DC-B2D8-4B56-AD38-9FCBB6A1CA94}" type="parTrans" cxnId="{B2518714-BA90-4F1C-8F1C-AE3376919BC9}">
      <dgm:prSet/>
      <dgm:spPr/>
      <dgm:t>
        <a:bodyPr/>
        <a:lstStyle/>
        <a:p>
          <a:endParaRPr lang="en-KE"/>
        </a:p>
      </dgm:t>
    </dgm:pt>
    <dgm:pt modelId="{972A2E6A-D42A-4A34-A0AA-7E0006CF8342}" type="sibTrans" cxnId="{B2518714-BA90-4F1C-8F1C-AE3376919BC9}">
      <dgm:prSet/>
      <dgm:spPr/>
      <dgm:t>
        <a:bodyPr/>
        <a:lstStyle/>
        <a:p>
          <a:endParaRPr lang="en-KE"/>
        </a:p>
      </dgm:t>
    </dgm:pt>
    <dgm:pt modelId="{DC7299B4-4AD9-4335-8314-A40E6BE4112C}">
      <dgm:prSet phldrT="[Text]"/>
      <dgm:spPr/>
      <dgm:t>
        <a:bodyPr/>
        <a:lstStyle/>
        <a:p>
          <a:r>
            <a:rPr lang="en-US" dirty="0"/>
            <a:t>Roadmap</a:t>
          </a:r>
          <a:endParaRPr lang="en-KE" dirty="0"/>
        </a:p>
      </dgm:t>
    </dgm:pt>
    <dgm:pt modelId="{7E30046F-F483-44ED-A22A-835960B12485}" type="parTrans" cxnId="{FB141A27-969A-49D1-98E2-FB8535F21D79}">
      <dgm:prSet/>
      <dgm:spPr/>
      <dgm:t>
        <a:bodyPr/>
        <a:lstStyle/>
        <a:p>
          <a:endParaRPr lang="en-KE"/>
        </a:p>
      </dgm:t>
    </dgm:pt>
    <dgm:pt modelId="{24FF4378-A9A5-44CD-8BDB-302C5F683461}" type="sibTrans" cxnId="{FB141A27-969A-49D1-98E2-FB8535F21D79}">
      <dgm:prSet/>
      <dgm:spPr/>
      <dgm:t>
        <a:bodyPr/>
        <a:lstStyle/>
        <a:p>
          <a:endParaRPr lang="en-KE"/>
        </a:p>
      </dgm:t>
    </dgm:pt>
    <dgm:pt modelId="{1D48283B-8ADE-4389-B89E-C9CCBFCF6AF0}" type="pres">
      <dgm:prSet presAssocID="{87B85610-ED78-4D32-8BA0-FB6412964EDA}" presName="linearFlow" presStyleCnt="0">
        <dgm:presLayoutVars>
          <dgm:dir/>
          <dgm:animLvl val="lvl"/>
          <dgm:resizeHandles/>
        </dgm:presLayoutVars>
      </dgm:prSet>
      <dgm:spPr/>
    </dgm:pt>
    <dgm:pt modelId="{8E518A3B-19E8-48E9-836E-79C0FD053191}" type="pres">
      <dgm:prSet presAssocID="{41D957F6-F777-4BC7-821A-7C276E94F92E}" presName="compositeNode" presStyleCnt="0">
        <dgm:presLayoutVars>
          <dgm:bulletEnabled val="1"/>
        </dgm:presLayoutVars>
      </dgm:prSet>
      <dgm:spPr/>
    </dgm:pt>
    <dgm:pt modelId="{E06D52CD-9F46-445C-90EA-53BEBBD491BD}" type="pres">
      <dgm:prSet presAssocID="{41D957F6-F777-4BC7-821A-7C276E94F92E}" presName="image" presStyleLbl="fgImgPlace1" presStyleIdx="0" presStyleCnt="3"/>
      <dgm:spPr/>
    </dgm:pt>
    <dgm:pt modelId="{84464FC8-E4C8-48C9-8E4E-59B6FBB85E5B}" type="pres">
      <dgm:prSet presAssocID="{41D957F6-F777-4BC7-821A-7C276E94F92E}" presName="childNode" presStyleLbl="node1" presStyleIdx="0" presStyleCnt="3">
        <dgm:presLayoutVars>
          <dgm:bulletEnabled val="1"/>
        </dgm:presLayoutVars>
      </dgm:prSet>
      <dgm:spPr/>
    </dgm:pt>
    <dgm:pt modelId="{2F37EF05-DC6E-4936-B42C-69E1F46E8A05}" type="pres">
      <dgm:prSet presAssocID="{41D957F6-F777-4BC7-821A-7C276E94F92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4F4D6DA-5F53-4120-AC5C-BD0FCFF853D5}" type="pres">
      <dgm:prSet presAssocID="{AECF7792-92CE-42C0-BBBB-5E3E0A145259}" presName="sibTrans" presStyleCnt="0"/>
      <dgm:spPr/>
    </dgm:pt>
    <dgm:pt modelId="{F2832270-A40A-4E4C-A730-6A75D972089C}" type="pres">
      <dgm:prSet presAssocID="{40C1E246-341F-4AE8-97DC-FE2AEBE5B1CB}" presName="compositeNode" presStyleCnt="0">
        <dgm:presLayoutVars>
          <dgm:bulletEnabled val="1"/>
        </dgm:presLayoutVars>
      </dgm:prSet>
      <dgm:spPr/>
    </dgm:pt>
    <dgm:pt modelId="{DB8F3367-19CE-44B6-A61F-25B6883DA1FA}" type="pres">
      <dgm:prSet presAssocID="{40C1E246-341F-4AE8-97DC-FE2AEBE5B1CB}" presName="image" presStyleLbl="fgImgPlace1" presStyleIdx="1" presStyleCnt="3"/>
      <dgm:spPr/>
    </dgm:pt>
    <dgm:pt modelId="{14FBE651-35F3-4B04-BC62-46875F50BA4A}" type="pres">
      <dgm:prSet presAssocID="{40C1E246-341F-4AE8-97DC-FE2AEBE5B1CB}" presName="childNode" presStyleLbl="node1" presStyleIdx="1" presStyleCnt="3">
        <dgm:presLayoutVars>
          <dgm:bulletEnabled val="1"/>
        </dgm:presLayoutVars>
      </dgm:prSet>
      <dgm:spPr/>
    </dgm:pt>
    <dgm:pt modelId="{050940A4-97C5-4E3C-815A-2F0FB82FBEE7}" type="pres">
      <dgm:prSet presAssocID="{40C1E246-341F-4AE8-97DC-FE2AEBE5B1C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7D8307A0-9FD4-4E7C-9D0A-8044C0EF8E45}" type="pres">
      <dgm:prSet presAssocID="{057201E8-9403-4D6D-A178-489699C59701}" presName="sibTrans" presStyleCnt="0"/>
      <dgm:spPr/>
    </dgm:pt>
    <dgm:pt modelId="{92B7EACE-EF5C-4F37-A759-7E37F566E4CF}" type="pres">
      <dgm:prSet presAssocID="{7990E891-949F-4074-B231-4E7C9E18B105}" presName="compositeNode" presStyleCnt="0">
        <dgm:presLayoutVars>
          <dgm:bulletEnabled val="1"/>
        </dgm:presLayoutVars>
      </dgm:prSet>
      <dgm:spPr/>
    </dgm:pt>
    <dgm:pt modelId="{AA370200-FD9E-4935-A7BF-4876F542C2F1}" type="pres">
      <dgm:prSet presAssocID="{7990E891-949F-4074-B231-4E7C9E18B105}" presName="image" presStyleLbl="fgImgPlace1" presStyleIdx="2" presStyleCnt="3"/>
      <dgm:spPr/>
    </dgm:pt>
    <dgm:pt modelId="{83DFBC80-30A9-438A-A8D9-C8DD0F0143DB}" type="pres">
      <dgm:prSet presAssocID="{7990E891-949F-4074-B231-4E7C9E18B105}" presName="childNode" presStyleLbl="node1" presStyleIdx="2" presStyleCnt="3">
        <dgm:presLayoutVars>
          <dgm:bulletEnabled val="1"/>
        </dgm:presLayoutVars>
      </dgm:prSet>
      <dgm:spPr/>
    </dgm:pt>
    <dgm:pt modelId="{C2272932-EF7A-4625-9493-503D296369D7}" type="pres">
      <dgm:prSet presAssocID="{7990E891-949F-4074-B231-4E7C9E18B10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9CDEF003-509B-47B9-BA9C-12A01306034D}" type="presOf" srcId="{65A48715-3617-468B-BE9F-C90631E79E4E}" destId="{83DFBC80-30A9-438A-A8D9-C8DD0F0143DB}" srcOrd="0" destOrd="0" presId="urn:microsoft.com/office/officeart/2005/8/layout/hList2"/>
    <dgm:cxn modelId="{FCCACD0A-4C36-4DE6-8C14-5C8EF70CB218}" srcId="{41D957F6-F777-4BC7-821A-7C276E94F92E}" destId="{A92D4631-8C0F-4BBC-BEE0-EA2DC48EDD37}" srcOrd="3" destOrd="0" parTransId="{D86BA647-73F7-4F47-A927-591067EC50F5}" sibTransId="{0FC19C69-601E-4D65-8AD9-BACE478BCD22}"/>
    <dgm:cxn modelId="{D0BD1F0F-97C7-4D38-8E08-CE4244C46BEC}" type="presOf" srcId="{BD8BF489-F5CE-46D8-A144-5D38B08FD5CD}" destId="{14FBE651-35F3-4B04-BC62-46875F50BA4A}" srcOrd="0" destOrd="1" presId="urn:microsoft.com/office/officeart/2005/8/layout/hList2"/>
    <dgm:cxn modelId="{873E5F10-071B-4B0B-AB5F-3AA6E0B23DA7}" srcId="{41D957F6-F777-4BC7-821A-7C276E94F92E}" destId="{4FA39E35-7AB1-4F05-8F18-CD8F43A9E247}" srcOrd="1" destOrd="0" parTransId="{36724722-6006-476F-9D93-460F81E4C3D8}" sibTransId="{C18D30F5-965B-4EBB-B5CA-3CC19464F86A}"/>
    <dgm:cxn modelId="{95100D12-6FE7-4C87-BB6C-591B1C945021}" srcId="{40C1E246-341F-4AE8-97DC-FE2AEBE5B1CB}" destId="{8322C2C5-CD7C-4065-8FA6-AC0A05867262}" srcOrd="2" destOrd="0" parTransId="{FC466BE2-6698-489F-8089-A37B7EB8A788}" sibTransId="{D44A1E31-CD5E-403B-B2BA-CC042E07617A}"/>
    <dgm:cxn modelId="{B2518714-BA90-4F1C-8F1C-AE3376919BC9}" srcId="{7990E891-949F-4074-B231-4E7C9E18B105}" destId="{B258AD7D-DDFD-4AEE-AA92-30F78CD4E838}" srcOrd="2" destOrd="0" parTransId="{4596E0DC-B2D8-4B56-AD38-9FCBB6A1CA94}" sibTransId="{972A2E6A-D42A-4A34-A0AA-7E0006CF8342}"/>
    <dgm:cxn modelId="{00BAC114-E761-435D-A35F-FE986DFF48E0}" srcId="{40C1E246-341F-4AE8-97DC-FE2AEBE5B1CB}" destId="{BD8BF489-F5CE-46D8-A144-5D38B08FD5CD}" srcOrd="1" destOrd="0" parTransId="{3CD128A7-B0B5-468C-B963-038B24DC33AD}" sibTransId="{751740E6-A270-45C3-A7FE-B3D511C33C71}"/>
    <dgm:cxn modelId="{1EA26418-7D8E-42C5-8108-F55E6FEC9826}" type="presOf" srcId="{DC7299B4-4AD9-4335-8314-A40E6BE4112C}" destId="{83DFBC80-30A9-438A-A8D9-C8DD0F0143DB}" srcOrd="0" destOrd="3" presId="urn:microsoft.com/office/officeart/2005/8/layout/hList2"/>
    <dgm:cxn modelId="{FB141A27-969A-49D1-98E2-FB8535F21D79}" srcId="{7990E891-949F-4074-B231-4E7C9E18B105}" destId="{DC7299B4-4AD9-4335-8314-A40E6BE4112C}" srcOrd="3" destOrd="0" parTransId="{7E30046F-F483-44ED-A22A-835960B12485}" sibTransId="{24FF4378-A9A5-44CD-8BDB-302C5F683461}"/>
    <dgm:cxn modelId="{0FD8B529-5532-421B-9669-5BACA6178A34}" srcId="{87B85610-ED78-4D32-8BA0-FB6412964EDA}" destId="{40C1E246-341F-4AE8-97DC-FE2AEBE5B1CB}" srcOrd="1" destOrd="0" parTransId="{D78F70A2-8EDD-410A-AD5F-57CC18608280}" sibTransId="{057201E8-9403-4D6D-A178-489699C59701}"/>
    <dgm:cxn modelId="{1F782B2C-3923-48C6-B1D3-6C893A0CB4C4}" type="presOf" srcId="{41D957F6-F777-4BC7-821A-7C276E94F92E}" destId="{2F37EF05-DC6E-4936-B42C-69E1F46E8A05}" srcOrd="0" destOrd="0" presId="urn:microsoft.com/office/officeart/2005/8/layout/hList2"/>
    <dgm:cxn modelId="{0EFD6A32-1107-4793-BCE5-AF58D9BD6D89}" srcId="{7990E891-949F-4074-B231-4E7C9E18B105}" destId="{65A48715-3617-468B-BE9F-C90631E79E4E}" srcOrd="0" destOrd="0" parTransId="{03A94012-D607-4C2B-B00A-8F85EF414222}" sibTransId="{E3849BE7-0CFE-4DB0-A972-61590370B5E2}"/>
    <dgm:cxn modelId="{67E95747-AFEF-46F0-8611-FF3FE0586A32}" type="presOf" srcId="{40C1E246-341F-4AE8-97DC-FE2AEBE5B1CB}" destId="{050940A4-97C5-4E3C-815A-2F0FB82FBEE7}" srcOrd="0" destOrd="0" presId="urn:microsoft.com/office/officeart/2005/8/layout/hList2"/>
    <dgm:cxn modelId="{BBDFEE49-6C4A-4361-B121-5059A6E9A893}" srcId="{40C1E246-341F-4AE8-97DC-FE2AEBE5B1CB}" destId="{59D3D74E-485A-4CEA-B92B-5BD49589A4F2}" srcOrd="0" destOrd="0" parTransId="{212D86FA-6141-48B9-8B15-709D0D1D6FCA}" sibTransId="{24D53DED-D8C8-4E1C-8266-B43DF363771E}"/>
    <dgm:cxn modelId="{C430286A-DD2B-4E78-809D-D43DD76796A8}" type="presOf" srcId="{DCF2513A-78B3-4FDF-9B93-0CA6AEF8E936}" destId="{84464FC8-E4C8-48C9-8E4E-59B6FBB85E5B}" srcOrd="0" destOrd="4" presId="urn:microsoft.com/office/officeart/2005/8/layout/hList2"/>
    <dgm:cxn modelId="{40E0284D-67BA-4CC6-AC13-D10A95C939AB}" type="presOf" srcId="{8322C2C5-CD7C-4065-8FA6-AC0A05867262}" destId="{14FBE651-35F3-4B04-BC62-46875F50BA4A}" srcOrd="0" destOrd="2" presId="urn:microsoft.com/office/officeart/2005/8/layout/hList2"/>
    <dgm:cxn modelId="{B8339B4D-3A20-43EB-98B2-334507D9CD30}" srcId="{41D957F6-F777-4BC7-821A-7C276E94F92E}" destId="{4005F360-0FB3-429E-8849-0C537F6081AA}" srcOrd="5" destOrd="0" parTransId="{7F4EBFB6-6E75-40BE-84BF-A2E5EAAD7E2E}" sibTransId="{1EAC2A46-F520-4696-B39D-23BA8450EC2B}"/>
    <dgm:cxn modelId="{EC1A3B72-EFA5-406E-BFBB-2E5263CF4B07}" type="presOf" srcId="{4005F360-0FB3-429E-8849-0C537F6081AA}" destId="{84464FC8-E4C8-48C9-8E4E-59B6FBB85E5B}" srcOrd="0" destOrd="5" presId="urn:microsoft.com/office/officeart/2005/8/layout/hList2"/>
    <dgm:cxn modelId="{68D8F872-11FD-4B33-9024-A601BE535398}" type="presOf" srcId="{B258AD7D-DDFD-4AEE-AA92-30F78CD4E838}" destId="{83DFBC80-30A9-438A-A8D9-C8DD0F0143DB}" srcOrd="0" destOrd="2" presId="urn:microsoft.com/office/officeart/2005/8/layout/hList2"/>
    <dgm:cxn modelId="{2E9FD774-874A-4C6B-B92F-0B6068322CD6}" srcId="{41D957F6-F777-4BC7-821A-7C276E94F92E}" destId="{DCF2513A-78B3-4FDF-9B93-0CA6AEF8E936}" srcOrd="4" destOrd="0" parTransId="{225AE248-4033-4CAA-BE04-606C75251E2F}" sibTransId="{F9046AD2-53A5-49ED-B2DA-C8A8C1F59C42}"/>
    <dgm:cxn modelId="{D3B04956-17CC-43C6-AED6-8F495D033CAA}" type="presOf" srcId="{A92D4631-8C0F-4BBC-BEE0-EA2DC48EDD37}" destId="{84464FC8-E4C8-48C9-8E4E-59B6FBB85E5B}" srcOrd="0" destOrd="3" presId="urn:microsoft.com/office/officeart/2005/8/layout/hList2"/>
    <dgm:cxn modelId="{4ED9E081-E0D8-43CD-830D-B64FD5800244}" type="presOf" srcId="{87B85610-ED78-4D32-8BA0-FB6412964EDA}" destId="{1D48283B-8ADE-4389-B89E-C9CCBFCF6AF0}" srcOrd="0" destOrd="0" presId="urn:microsoft.com/office/officeart/2005/8/layout/hList2"/>
    <dgm:cxn modelId="{0C999E87-4512-4837-BCEB-8EE7EF5CE8DA}" srcId="{87B85610-ED78-4D32-8BA0-FB6412964EDA}" destId="{7990E891-949F-4074-B231-4E7C9E18B105}" srcOrd="2" destOrd="0" parTransId="{FF1417BD-B691-4EF0-9D47-568F3D1529F6}" sibTransId="{0F541C26-49F4-452C-B5EB-46978086A7FC}"/>
    <dgm:cxn modelId="{DA94888C-65E6-4250-AF43-D59454E38C8B}" type="presOf" srcId="{EE2860EA-5484-47DF-9F68-285F119DB763}" destId="{83DFBC80-30A9-438A-A8D9-C8DD0F0143DB}" srcOrd="0" destOrd="1" presId="urn:microsoft.com/office/officeart/2005/8/layout/hList2"/>
    <dgm:cxn modelId="{123CF790-FFF4-4DE8-B78F-8EF0C0758C7F}" type="presOf" srcId="{7990E891-949F-4074-B231-4E7C9E18B105}" destId="{C2272932-EF7A-4625-9493-503D296369D7}" srcOrd="0" destOrd="0" presId="urn:microsoft.com/office/officeart/2005/8/layout/hList2"/>
    <dgm:cxn modelId="{FE27D093-8967-40A7-98FA-C4AEA9FFB691}" type="presOf" srcId="{9AEE74F0-112D-4DB8-A1DC-F95D5DACE203}" destId="{84464FC8-E4C8-48C9-8E4E-59B6FBB85E5B}" srcOrd="0" destOrd="0" presId="urn:microsoft.com/office/officeart/2005/8/layout/hList2"/>
    <dgm:cxn modelId="{D4876DA1-E87B-4B72-85F6-E52B8B644290}" srcId="{7990E891-949F-4074-B231-4E7C9E18B105}" destId="{EE2860EA-5484-47DF-9F68-285F119DB763}" srcOrd="1" destOrd="0" parTransId="{2EB75EF0-C25E-41B6-84CF-B7E702FC4F1F}" sibTransId="{B77FA77C-91D8-48F5-8D95-983351C676DE}"/>
    <dgm:cxn modelId="{EBAB50A1-2111-48EA-92C9-033B9483B235}" srcId="{41D957F6-F777-4BC7-821A-7C276E94F92E}" destId="{90386D59-A8A4-43E1-ABEE-6611D553AC8D}" srcOrd="2" destOrd="0" parTransId="{7D94E913-B25D-448A-842D-87EC937B3BB8}" sibTransId="{7F053598-8FE1-4A5E-B69B-AD74B6EBF4A3}"/>
    <dgm:cxn modelId="{80B46EA3-4D2C-4037-8AF3-A26D3F7FEFC6}" srcId="{87B85610-ED78-4D32-8BA0-FB6412964EDA}" destId="{41D957F6-F777-4BC7-821A-7C276E94F92E}" srcOrd="0" destOrd="0" parTransId="{4A932F6A-66A8-4219-AB05-C66BBD051C0E}" sibTransId="{AECF7792-92CE-42C0-BBBB-5E3E0A145259}"/>
    <dgm:cxn modelId="{5B0C57A5-8956-4ADE-823D-12B9F3C6C1F7}" type="presOf" srcId="{4FA39E35-7AB1-4F05-8F18-CD8F43A9E247}" destId="{84464FC8-E4C8-48C9-8E4E-59B6FBB85E5B}" srcOrd="0" destOrd="1" presId="urn:microsoft.com/office/officeart/2005/8/layout/hList2"/>
    <dgm:cxn modelId="{FF8C79A8-AE54-4485-867E-B0B3B509886F}" srcId="{41D957F6-F777-4BC7-821A-7C276E94F92E}" destId="{9AEE74F0-112D-4DB8-A1DC-F95D5DACE203}" srcOrd="0" destOrd="0" parTransId="{395CD836-2C0D-48E5-8C12-C6D4DC4D4F99}" sibTransId="{E6F1A236-9D21-4EC7-9B5D-DF655B702307}"/>
    <dgm:cxn modelId="{CA6C3FBC-F9E9-449F-B49C-7889DD53028A}" type="presOf" srcId="{90386D59-A8A4-43E1-ABEE-6611D553AC8D}" destId="{84464FC8-E4C8-48C9-8E4E-59B6FBB85E5B}" srcOrd="0" destOrd="2" presId="urn:microsoft.com/office/officeart/2005/8/layout/hList2"/>
    <dgm:cxn modelId="{C3E0CCFB-9378-4128-BAF8-32B981792D5A}" type="presOf" srcId="{59D3D74E-485A-4CEA-B92B-5BD49589A4F2}" destId="{14FBE651-35F3-4B04-BC62-46875F50BA4A}" srcOrd="0" destOrd="0" presId="urn:microsoft.com/office/officeart/2005/8/layout/hList2"/>
    <dgm:cxn modelId="{B3BB03F2-A332-4DFC-8BF3-5535050F65BE}" type="presParOf" srcId="{1D48283B-8ADE-4389-B89E-C9CCBFCF6AF0}" destId="{8E518A3B-19E8-48E9-836E-79C0FD053191}" srcOrd="0" destOrd="0" presId="urn:microsoft.com/office/officeart/2005/8/layout/hList2"/>
    <dgm:cxn modelId="{58B2603B-702A-404C-83E9-5D374003BD52}" type="presParOf" srcId="{8E518A3B-19E8-48E9-836E-79C0FD053191}" destId="{E06D52CD-9F46-445C-90EA-53BEBBD491BD}" srcOrd="0" destOrd="0" presId="urn:microsoft.com/office/officeart/2005/8/layout/hList2"/>
    <dgm:cxn modelId="{162B837A-9F80-4CBE-87AC-E390B01EF42A}" type="presParOf" srcId="{8E518A3B-19E8-48E9-836E-79C0FD053191}" destId="{84464FC8-E4C8-48C9-8E4E-59B6FBB85E5B}" srcOrd="1" destOrd="0" presId="urn:microsoft.com/office/officeart/2005/8/layout/hList2"/>
    <dgm:cxn modelId="{3C668BD8-2BFA-4893-9DCA-1FCF3C315197}" type="presParOf" srcId="{8E518A3B-19E8-48E9-836E-79C0FD053191}" destId="{2F37EF05-DC6E-4936-B42C-69E1F46E8A05}" srcOrd="2" destOrd="0" presId="urn:microsoft.com/office/officeart/2005/8/layout/hList2"/>
    <dgm:cxn modelId="{9703A363-F940-48D2-B60C-B9B560DF4F5B}" type="presParOf" srcId="{1D48283B-8ADE-4389-B89E-C9CCBFCF6AF0}" destId="{B4F4D6DA-5F53-4120-AC5C-BD0FCFF853D5}" srcOrd="1" destOrd="0" presId="urn:microsoft.com/office/officeart/2005/8/layout/hList2"/>
    <dgm:cxn modelId="{3489A3F3-DF99-4337-8DA6-FE3EFA9DE080}" type="presParOf" srcId="{1D48283B-8ADE-4389-B89E-C9CCBFCF6AF0}" destId="{F2832270-A40A-4E4C-A730-6A75D972089C}" srcOrd="2" destOrd="0" presId="urn:microsoft.com/office/officeart/2005/8/layout/hList2"/>
    <dgm:cxn modelId="{981C7498-41BF-4958-B747-C2DB56C8748F}" type="presParOf" srcId="{F2832270-A40A-4E4C-A730-6A75D972089C}" destId="{DB8F3367-19CE-44B6-A61F-25B6883DA1FA}" srcOrd="0" destOrd="0" presId="urn:microsoft.com/office/officeart/2005/8/layout/hList2"/>
    <dgm:cxn modelId="{510423BB-2E87-43A7-9450-E120FF9281B3}" type="presParOf" srcId="{F2832270-A40A-4E4C-A730-6A75D972089C}" destId="{14FBE651-35F3-4B04-BC62-46875F50BA4A}" srcOrd="1" destOrd="0" presId="urn:microsoft.com/office/officeart/2005/8/layout/hList2"/>
    <dgm:cxn modelId="{FDF0B11D-7C8C-40C8-B951-3585089F626A}" type="presParOf" srcId="{F2832270-A40A-4E4C-A730-6A75D972089C}" destId="{050940A4-97C5-4E3C-815A-2F0FB82FBEE7}" srcOrd="2" destOrd="0" presId="urn:microsoft.com/office/officeart/2005/8/layout/hList2"/>
    <dgm:cxn modelId="{4D6BFD4F-233C-4E23-8E35-BD351BC338AD}" type="presParOf" srcId="{1D48283B-8ADE-4389-B89E-C9CCBFCF6AF0}" destId="{7D8307A0-9FD4-4E7C-9D0A-8044C0EF8E45}" srcOrd="3" destOrd="0" presId="urn:microsoft.com/office/officeart/2005/8/layout/hList2"/>
    <dgm:cxn modelId="{93342581-321B-46F2-86E4-942E471AC22C}" type="presParOf" srcId="{1D48283B-8ADE-4389-B89E-C9CCBFCF6AF0}" destId="{92B7EACE-EF5C-4F37-A759-7E37F566E4CF}" srcOrd="4" destOrd="0" presId="urn:microsoft.com/office/officeart/2005/8/layout/hList2"/>
    <dgm:cxn modelId="{2F3EFACB-5F4E-4673-A87D-A9D4B35B1608}" type="presParOf" srcId="{92B7EACE-EF5C-4F37-A759-7E37F566E4CF}" destId="{AA370200-FD9E-4935-A7BF-4876F542C2F1}" srcOrd="0" destOrd="0" presId="urn:microsoft.com/office/officeart/2005/8/layout/hList2"/>
    <dgm:cxn modelId="{90092B5B-A594-4097-AD34-0D702E03A8F4}" type="presParOf" srcId="{92B7EACE-EF5C-4F37-A759-7E37F566E4CF}" destId="{83DFBC80-30A9-438A-A8D9-C8DD0F0143DB}" srcOrd="1" destOrd="0" presId="urn:microsoft.com/office/officeart/2005/8/layout/hList2"/>
    <dgm:cxn modelId="{7842D31B-3113-4AD7-BF19-68703C7FC1C2}" type="presParOf" srcId="{92B7EACE-EF5C-4F37-A759-7E37F566E4CF}" destId="{C2272932-EF7A-4625-9493-503D296369D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8C87B-7774-4C33-9AE8-35551815A08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KE"/>
        </a:p>
      </dgm:t>
    </dgm:pt>
    <dgm:pt modelId="{D4436928-A9DC-447F-912C-207AC120B9C9}">
      <dgm:prSet phldrT="[Text]"/>
      <dgm:spPr/>
      <dgm:t>
        <a:bodyPr/>
        <a:lstStyle/>
        <a:p>
          <a:r>
            <a:rPr lang="en-US" dirty="0"/>
            <a:t>Climate-related transition risks</a:t>
          </a:r>
          <a:endParaRPr lang="en-KE" dirty="0"/>
        </a:p>
      </dgm:t>
    </dgm:pt>
    <dgm:pt modelId="{11D2071E-5593-42BF-B6B7-35D4D7477F1E}" type="parTrans" cxnId="{78968400-BF22-4DB0-B960-EEA4D75C9685}">
      <dgm:prSet/>
      <dgm:spPr/>
      <dgm:t>
        <a:bodyPr/>
        <a:lstStyle/>
        <a:p>
          <a:endParaRPr lang="en-KE"/>
        </a:p>
      </dgm:t>
    </dgm:pt>
    <dgm:pt modelId="{2A8C2656-3B62-4B70-9F9D-81C04052903C}" type="sibTrans" cxnId="{78968400-BF22-4DB0-B960-EEA4D75C9685}">
      <dgm:prSet/>
      <dgm:spPr/>
      <dgm:t>
        <a:bodyPr/>
        <a:lstStyle/>
        <a:p>
          <a:endParaRPr lang="en-KE"/>
        </a:p>
      </dgm:t>
    </dgm:pt>
    <dgm:pt modelId="{1D6FE826-EE29-40EA-86CE-044DC3C4A26F}">
      <dgm:prSet phldrT="[Text]"/>
      <dgm:spPr/>
      <dgm:t>
        <a:bodyPr/>
        <a:lstStyle/>
        <a:p>
          <a:r>
            <a:rPr lang="en-US" dirty="0"/>
            <a:t>Climate-related physical risks</a:t>
          </a:r>
          <a:endParaRPr lang="en-KE" dirty="0"/>
        </a:p>
      </dgm:t>
    </dgm:pt>
    <dgm:pt modelId="{B4611DD0-408E-4859-BB33-CED35BFE7A41}" type="parTrans" cxnId="{59E13155-B0F0-4437-BA9D-DDB359A0420B}">
      <dgm:prSet/>
      <dgm:spPr/>
      <dgm:t>
        <a:bodyPr/>
        <a:lstStyle/>
        <a:p>
          <a:endParaRPr lang="en-KE"/>
        </a:p>
      </dgm:t>
    </dgm:pt>
    <dgm:pt modelId="{5B075CAC-3A67-41F5-95C1-E3817B484F1A}" type="sibTrans" cxnId="{59E13155-B0F0-4437-BA9D-DDB359A0420B}">
      <dgm:prSet/>
      <dgm:spPr/>
      <dgm:t>
        <a:bodyPr/>
        <a:lstStyle/>
        <a:p>
          <a:endParaRPr lang="en-KE"/>
        </a:p>
      </dgm:t>
    </dgm:pt>
    <dgm:pt modelId="{3C9DA358-B7AB-462C-AFF5-852EAFF9BAC0}">
      <dgm:prSet phldrT="[Text]"/>
      <dgm:spPr/>
      <dgm:t>
        <a:bodyPr/>
        <a:lstStyle/>
        <a:p>
          <a:r>
            <a:rPr lang="en-US" dirty="0"/>
            <a:t>Climate-related opportunities</a:t>
          </a:r>
          <a:endParaRPr lang="en-KE" dirty="0"/>
        </a:p>
      </dgm:t>
    </dgm:pt>
    <dgm:pt modelId="{7F08495C-BF91-4A43-B4B7-8FD45E41AD17}" type="parTrans" cxnId="{2F48A350-9EF3-4139-BFEB-4AF5B32C0D73}">
      <dgm:prSet/>
      <dgm:spPr/>
      <dgm:t>
        <a:bodyPr/>
        <a:lstStyle/>
        <a:p>
          <a:endParaRPr lang="en-KE"/>
        </a:p>
      </dgm:t>
    </dgm:pt>
    <dgm:pt modelId="{9A626A49-8978-448A-B3DA-B960B9606DAA}" type="sibTrans" cxnId="{2F48A350-9EF3-4139-BFEB-4AF5B32C0D73}">
      <dgm:prSet/>
      <dgm:spPr/>
      <dgm:t>
        <a:bodyPr/>
        <a:lstStyle/>
        <a:p>
          <a:endParaRPr lang="en-KE"/>
        </a:p>
      </dgm:t>
    </dgm:pt>
    <dgm:pt modelId="{DB898DCB-78CC-4013-8C22-CE5FA4B3EF44}">
      <dgm:prSet phldrT="[Text]"/>
      <dgm:spPr/>
      <dgm:t>
        <a:bodyPr/>
        <a:lstStyle/>
        <a:p>
          <a:r>
            <a:rPr lang="en-US" dirty="0"/>
            <a:t>Capital deployment</a:t>
          </a:r>
          <a:endParaRPr lang="en-KE" dirty="0"/>
        </a:p>
      </dgm:t>
    </dgm:pt>
    <dgm:pt modelId="{58B33041-8A0B-4D04-B8CB-CD84A6E2716C}" type="parTrans" cxnId="{8027B6BD-FD94-4B03-A153-653A7A77C21B}">
      <dgm:prSet/>
      <dgm:spPr/>
      <dgm:t>
        <a:bodyPr/>
        <a:lstStyle/>
        <a:p>
          <a:endParaRPr lang="en-KE"/>
        </a:p>
      </dgm:t>
    </dgm:pt>
    <dgm:pt modelId="{E1C47499-F662-4D45-BBA5-07AFBC81C263}" type="sibTrans" cxnId="{8027B6BD-FD94-4B03-A153-653A7A77C21B}">
      <dgm:prSet/>
      <dgm:spPr/>
      <dgm:t>
        <a:bodyPr/>
        <a:lstStyle/>
        <a:p>
          <a:endParaRPr lang="en-KE"/>
        </a:p>
      </dgm:t>
    </dgm:pt>
    <dgm:pt modelId="{7810E914-3206-4C3E-95E9-8009FD5CC7B4}">
      <dgm:prSet phldrT="[Text]"/>
      <dgm:spPr/>
      <dgm:t>
        <a:bodyPr/>
        <a:lstStyle/>
        <a:p>
          <a:r>
            <a:rPr lang="en-US" dirty="0"/>
            <a:t>Internal carbon prices</a:t>
          </a:r>
          <a:endParaRPr lang="en-KE" dirty="0"/>
        </a:p>
      </dgm:t>
    </dgm:pt>
    <dgm:pt modelId="{8690063D-D43E-4377-9DCD-DDF8F08D6BD3}" type="parTrans" cxnId="{9AE8E955-D031-41AF-BDDC-4D3B23825014}">
      <dgm:prSet/>
      <dgm:spPr/>
      <dgm:t>
        <a:bodyPr/>
        <a:lstStyle/>
        <a:p>
          <a:endParaRPr lang="en-KE"/>
        </a:p>
      </dgm:t>
    </dgm:pt>
    <dgm:pt modelId="{618C9F42-01F4-48D7-AEFF-0A98B86BCD85}" type="sibTrans" cxnId="{9AE8E955-D031-41AF-BDDC-4D3B23825014}">
      <dgm:prSet/>
      <dgm:spPr/>
      <dgm:t>
        <a:bodyPr/>
        <a:lstStyle/>
        <a:p>
          <a:endParaRPr lang="en-KE"/>
        </a:p>
      </dgm:t>
    </dgm:pt>
    <dgm:pt modelId="{64C3CA5A-8FC4-4F16-B982-AE2DCA530769}">
      <dgm:prSet phldrT="[Text]"/>
      <dgm:spPr/>
      <dgm:t>
        <a:bodyPr/>
        <a:lstStyle/>
        <a:p>
          <a:r>
            <a:rPr lang="en-US" dirty="0"/>
            <a:t>Executive renumeration impacts</a:t>
          </a:r>
          <a:endParaRPr lang="en-KE" dirty="0"/>
        </a:p>
      </dgm:t>
    </dgm:pt>
    <dgm:pt modelId="{3C8A0510-69D7-4936-9DB0-70FA3F25FB3F}" type="parTrans" cxnId="{C7C5EE50-9F46-41E2-A8C9-5937C2DCD445}">
      <dgm:prSet/>
      <dgm:spPr/>
      <dgm:t>
        <a:bodyPr/>
        <a:lstStyle/>
        <a:p>
          <a:endParaRPr lang="en-KE"/>
        </a:p>
      </dgm:t>
    </dgm:pt>
    <dgm:pt modelId="{DAF65D93-8F13-4835-AE98-F878296C46FE}" type="sibTrans" cxnId="{C7C5EE50-9F46-41E2-A8C9-5937C2DCD445}">
      <dgm:prSet/>
      <dgm:spPr/>
      <dgm:t>
        <a:bodyPr/>
        <a:lstStyle/>
        <a:p>
          <a:endParaRPr lang="en-KE"/>
        </a:p>
      </dgm:t>
    </dgm:pt>
    <dgm:pt modelId="{D8EB2A44-4104-4A1C-B59B-15C74A67E069}">
      <dgm:prSet phldrT="[Text]"/>
      <dgm:spPr/>
      <dgm:t>
        <a:bodyPr/>
        <a:lstStyle/>
        <a:p>
          <a:r>
            <a:rPr lang="en-US" dirty="0"/>
            <a:t>Greenhouse gases</a:t>
          </a:r>
          <a:endParaRPr lang="en-KE" dirty="0"/>
        </a:p>
      </dgm:t>
    </dgm:pt>
    <dgm:pt modelId="{902B9E93-0998-4528-9BA8-E69B8A2EBE9F}" type="parTrans" cxnId="{2DB7D152-90A7-4824-BAD9-11B32A2D9802}">
      <dgm:prSet/>
      <dgm:spPr/>
      <dgm:t>
        <a:bodyPr/>
        <a:lstStyle/>
        <a:p>
          <a:endParaRPr lang="en-KE"/>
        </a:p>
      </dgm:t>
    </dgm:pt>
    <dgm:pt modelId="{057A64A0-7B50-471C-8DC0-00A68D748B38}" type="sibTrans" cxnId="{2DB7D152-90A7-4824-BAD9-11B32A2D9802}">
      <dgm:prSet/>
      <dgm:spPr/>
      <dgm:t>
        <a:bodyPr/>
        <a:lstStyle/>
        <a:p>
          <a:endParaRPr lang="en-KE"/>
        </a:p>
      </dgm:t>
    </dgm:pt>
    <dgm:pt modelId="{CE39C00D-0DA1-40C9-BF8A-63377E54A202}" type="pres">
      <dgm:prSet presAssocID="{AB98C87B-7774-4C33-9AE8-35551815A083}" presName="linear" presStyleCnt="0">
        <dgm:presLayoutVars>
          <dgm:dir/>
          <dgm:animLvl val="lvl"/>
          <dgm:resizeHandles val="exact"/>
        </dgm:presLayoutVars>
      </dgm:prSet>
      <dgm:spPr/>
    </dgm:pt>
    <dgm:pt modelId="{C95B7DBF-8EBF-457B-BF7D-D80AB66C810E}" type="pres">
      <dgm:prSet presAssocID="{D4436928-A9DC-447F-912C-207AC120B9C9}" presName="parentLin" presStyleCnt="0"/>
      <dgm:spPr/>
    </dgm:pt>
    <dgm:pt modelId="{D7482731-ED1C-45E0-A109-CB225FECC6BF}" type="pres">
      <dgm:prSet presAssocID="{D4436928-A9DC-447F-912C-207AC120B9C9}" presName="parentLeftMargin" presStyleLbl="node1" presStyleIdx="0" presStyleCnt="7"/>
      <dgm:spPr/>
    </dgm:pt>
    <dgm:pt modelId="{0226D1FA-ACE8-4A9C-ACEF-CF1DF5009B29}" type="pres">
      <dgm:prSet presAssocID="{D4436928-A9DC-447F-912C-207AC120B9C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E6694F9-26C5-48A4-8250-362C4D7C2EFA}" type="pres">
      <dgm:prSet presAssocID="{D4436928-A9DC-447F-912C-207AC120B9C9}" presName="negativeSpace" presStyleCnt="0"/>
      <dgm:spPr/>
    </dgm:pt>
    <dgm:pt modelId="{442C03A2-F39A-44C6-A035-DC5A47495A0C}" type="pres">
      <dgm:prSet presAssocID="{D4436928-A9DC-447F-912C-207AC120B9C9}" presName="childText" presStyleLbl="conFgAcc1" presStyleIdx="0" presStyleCnt="7">
        <dgm:presLayoutVars>
          <dgm:bulletEnabled val="1"/>
        </dgm:presLayoutVars>
      </dgm:prSet>
      <dgm:spPr/>
    </dgm:pt>
    <dgm:pt modelId="{81B4677C-3A08-42CF-AE26-D6578D2E2595}" type="pres">
      <dgm:prSet presAssocID="{2A8C2656-3B62-4B70-9F9D-81C04052903C}" presName="spaceBetweenRectangles" presStyleCnt="0"/>
      <dgm:spPr/>
    </dgm:pt>
    <dgm:pt modelId="{6DDF414D-02E9-4BC0-BA57-430E862EC84F}" type="pres">
      <dgm:prSet presAssocID="{1D6FE826-EE29-40EA-86CE-044DC3C4A26F}" presName="parentLin" presStyleCnt="0"/>
      <dgm:spPr/>
    </dgm:pt>
    <dgm:pt modelId="{E67BEE9F-1C34-4A05-872A-79AEEABFD5C6}" type="pres">
      <dgm:prSet presAssocID="{1D6FE826-EE29-40EA-86CE-044DC3C4A26F}" presName="parentLeftMargin" presStyleLbl="node1" presStyleIdx="0" presStyleCnt="7"/>
      <dgm:spPr/>
    </dgm:pt>
    <dgm:pt modelId="{CA947AE4-C356-4D3E-95D2-169B95772BA2}" type="pres">
      <dgm:prSet presAssocID="{1D6FE826-EE29-40EA-86CE-044DC3C4A26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36FBEB0-086B-4E06-A302-F10D939E413D}" type="pres">
      <dgm:prSet presAssocID="{1D6FE826-EE29-40EA-86CE-044DC3C4A26F}" presName="negativeSpace" presStyleCnt="0"/>
      <dgm:spPr/>
    </dgm:pt>
    <dgm:pt modelId="{4DC12378-D022-49BF-9AE3-3679DFF44BC3}" type="pres">
      <dgm:prSet presAssocID="{1D6FE826-EE29-40EA-86CE-044DC3C4A26F}" presName="childText" presStyleLbl="conFgAcc1" presStyleIdx="1" presStyleCnt="7">
        <dgm:presLayoutVars>
          <dgm:bulletEnabled val="1"/>
        </dgm:presLayoutVars>
      </dgm:prSet>
      <dgm:spPr/>
    </dgm:pt>
    <dgm:pt modelId="{F32F0485-5A11-4F76-AA95-874BE6E7E6C3}" type="pres">
      <dgm:prSet presAssocID="{5B075CAC-3A67-41F5-95C1-E3817B484F1A}" presName="spaceBetweenRectangles" presStyleCnt="0"/>
      <dgm:spPr/>
    </dgm:pt>
    <dgm:pt modelId="{B989FF03-B78F-43F4-831F-453A2039E130}" type="pres">
      <dgm:prSet presAssocID="{3C9DA358-B7AB-462C-AFF5-852EAFF9BAC0}" presName="parentLin" presStyleCnt="0"/>
      <dgm:spPr/>
    </dgm:pt>
    <dgm:pt modelId="{AE427264-28DC-43FC-9D36-80E46D7584A7}" type="pres">
      <dgm:prSet presAssocID="{3C9DA358-B7AB-462C-AFF5-852EAFF9BAC0}" presName="parentLeftMargin" presStyleLbl="node1" presStyleIdx="1" presStyleCnt="7"/>
      <dgm:spPr/>
    </dgm:pt>
    <dgm:pt modelId="{3061D0A9-F500-4152-833B-B913DB95CC38}" type="pres">
      <dgm:prSet presAssocID="{3C9DA358-B7AB-462C-AFF5-852EAFF9BAC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DCD877B-2F86-463D-B50B-4EEC783E0DE8}" type="pres">
      <dgm:prSet presAssocID="{3C9DA358-B7AB-462C-AFF5-852EAFF9BAC0}" presName="negativeSpace" presStyleCnt="0"/>
      <dgm:spPr/>
    </dgm:pt>
    <dgm:pt modelId="{ACDD4576-1C79-4FB7-8003-165B1C615C00}" type="pres">
      <dgm:prSet presAssocID="{3C9DA358-B7AB-462C-AFF5-852EAFF9BAC0}" presName="childText" presStyleLbl="conFgAcc1" presStyleIdx="2" presStyleCnt="7">
        <dgm:presLayoutVars>
          <dgm:bulletEnabled val="1"/>
        </dgm:presLayoutVars>
      </dgm:prSet>
      <dgm:spPr/>
    </dgm:pt>
    <dgm:pt modelId="{E34F9DAA-57C3-45CE-B2E2-35597C2FFD35}" type="pres">
      <dgm:prSet presAssocID="{9A626A49-8978-448A-B3DA-B960B9606DAA}" presName="spaceBetweenRectangles" presStyleCnt="0"/>
      <dgm:spPr/>
    </dgm:pt>
    <dgm:pt modelId="{8A186090-AA64-49F8-9405-4576506717D9}" type="pres">
      <dgm:prSet presAssocID="{DB898DCB-78CC-4013-8C22-CE5FA4B3EF44}" presName="parentLin" presStyleCnt="0"/>
      <dgm:spPr/>
    </dgm:pt>
    <dgm:pt modelId="{14E46BB6-4444-497E-8993-30F4DE006713}" type="pres">
      <dgm:prSet presAssocID="{DB898DCB-78CC-4013-8C22-CE5FA4B3EF44}" presName="parentLeftMargin" presStyleLbl="node1" presStyleIdx="2" presStyleCnt="7"/>
      <dgm:spPr/>
    </dgm:pt>
    <dgm:pt modelId="{56E705BE-DCD5-4D4F-9A64-035C0D37F6BF}" type="pres">
      <dgm:prSet presAssocID="{DB898DCB-78CC-4013-8C22-CE5FA4B3EF4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962578B-DBBB-473C-A50F-EA22C4D5B781}" type="pres">
      <dgm:prSet presAssocID="{DB898DCB-78CC-4013-8C22-CE5FA4B3EF44}" presName="negativeSpace" presStyleCnt="0"/>
      <dgm:spPr/>
    </dgm:pt>
    <dgm:pt modelId="{3EA53F6A-405D-418A-B426-94ADF9A7315D}" type="pres">
      <dgm:prSet presAssocID="{DB898DCB-78CC-4013-8C22-CE5FA4B3EF44}" presName="childText" presStyleLbl="conFgAcc1" presStyleIdx="3" presStyleCnt="7">
        <dgm:presLayoutVars>
          <dgm:bulletEnabled val="1"/>
        </dgm:presLayoutVars>
      </dgm:prSet>
      <dgm:spPr/>
    </dgm:pt>
    <dgm:pt modelId="{73F8AA58-410E-47B2-A623-5342C55F5097}" type="pres">
      <dgm:prSet presAssocID="{E1C47499-F662-4D45-BBA5-07AFBC81C263}" presName="spaceBetweenRectangles" presStyleCnt="0"/>
      <dgm:spPr/>
    </dgm:pt>
    <dgm:pt modelId="{FC83F7DA-3033-4989-AB9B-C46663F61042}" type="pres">
      <dgm:prSet presAssocID="{7810E914-3206-4C3E-95E9-8009FD5CC7B4}" presName="parentLin" presStyleCnt="0"/>
      <dgm:spPr/>
    </dgm:pt>
    <dgm:pt modelId="{57BD3760-8469-45FC-9BEB-D07793FD4D04}" type="pres">
      <dgm:prSet presAssocID="{7810E914-3206-4C3E-95E9-8009FD5CC7B4}" presName="parentLeftMargin" presStyleLbl="node1" presStyleIdx="3" presStyleCnt="7"/>
      <dgm:spPr/>
    </dgm:pt>
    <dgm:pt modelId="{5D861E89-EDE2-4866-83E6-0BD4C5ECB22C}" type="pres">
      <dgm:prSet presAssocID="{7810E914-3206-4C3E-95E9-8009FD5CC7B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CEE454A-689F-467B-8BA1-CB39E2B82DEF}" type="pres">
      <dgm:prSet presAssocID="{7810E914-3206-4C3E-95E9-8009FD5CC7B4}" presName="negativeSpace" presStyleCnt="0"/>
      <dgm:spPr/>
    </dgm:pt>
    <dgm:pt modelId="{83167F72-9D9A-4D59-9359-F0380B34D66D}" type="pres">
      <dgm:prSet presAssocID="{7810E914-3206-4C3E-95E9-8009FD5CC7B4}" presName="childText" presStyleLbl="conFgAcc1" presStyleIdx="4" presStyleCnt="7">
        <dgm:presLayoutVars>
          <dgm:bulletEnabled val="1"/>
        </dgm:presLayoutVars>
      </dgm:prSet>
      <dgm:spPr/>
    </dgm:pt>
    <dgm:pt modelId="{49AC1315-E1C4-48B0-96F2-AE222676F981}" type="pres">
      <dgm:prSet presAssocID="{618C9F42-01F4-48D7-AEFF-0A98B86BCD85}" presName="spaceBetweenRectangles" presStyleCnt="0"/>
      <dgm:spPr/>
    </dgm:pt>
    <dgm:pt modelId="{30A7194C-1480-4AB1-B484-AA439CF9AA33}" type="pres">
      <dgm:prSet presAssocID="{64C3CA5A-8FC4-4F16-B982-AE2DCA530769}" presName="parentLin" presStyleCnt="0"/>
      <dgm:spPr/>
    </dgm:pt>
    <dgm:pt modelId="{8645D955-AD75-45B6-8D66-B01857E7E170}" type="pres">
      <dgm:prSet presAssocID="{64C3CA5A-8FC4-4F16-B982-AE2DCA530769}" presName="parentLeftMargin" presStyleLbl="node1" presStyleIdx="4" presStyleCnt="7"/>
      <dgm:spPr/>
    </dgm:pt>
    <dgm:pt modelId="{F9E406FC-6330-4844-8CA9-DCCAFC2DB59E}" type="pres">
      <dgm:prSet presAssocID="{64C3CA5A-8FC4-4F16-B982-AE2DCA53076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EB29E0B-73A1-4BAE-B5A9-F3E6C415A0B7}" type="pres">
      <dgm:prSet presAssocID="{64C3CA5A-8FC4-4F16-B982-AE2DCA530769}" presName="negativeSpace" presStyleCnt="0"/>
      <dgm:spPr/>
    </dgm:pt>
    <dgm:pt modelId="{E5952A94-0953-4088-83E7-EE580BAEB0F9}" type="pres">
      <dgm:prSet presAssocID="{64C3CA5A-8FC4-4F16-B982-AE2DCA530769}" presName="childText" presStyleLbl="conFgAcc1" presStyleIdx="5" presStyleCnt="7">
        <dgm:presLayoutVars>
          <dgm:bulletEnabled val="1"/>
        </dgm:presLayoutVars>
      </dgm:prSet>
      <dgm:spPr/>
    </dgm:pt>
    <dgm:pt modelId="{6C111561-A748-4B5A-BD0C-8B34ABD65667}" type="pres">
      <dgm:prSet presAssocID="{DAF65D93-8F13-4835-AE98-F878296C46FE}" presName="spaceBetweenRectangles" presStyleCnt="0"/>
      <dgm:spPr/>
    </dgm:pt>
    <dgm:pt modelId="{87C91F2F-0BF1-484B-B994-EF2A23784F82}" type="pres">
      <dgm:prSet presAssocID="{D8EB2A44-4104-4A1C-B59B-15C74A67E069}" presName="parentLin" presStyleCnt="0"/>
      <dgm:spPr/>
    </dgm:pt>
    <dgm:pt modelId="{D45D5FC5-414C-4868-9103-74901243837F}" type="pres">
      <dgm:prSet presAssocID="{D8EB2A44-4104-4A1C-B59B-15C74A67E069}" presName="parentLeftMargin" presStyleLbl="node1" presStyleIdx="5" presStyleCnt="7"/>
      <dgm:spPr/>
    </dgm:pt>
    <dgm:pt modelId="{3BFA777A-995B-4025-92A9-AEB87F08E37F}" type="pres">
      <dgm:prSet presAssocID="{D8EB2A44-4104-4A1C-B59B-15C74A67E069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109E852-31C5-4E8F-9133-414CCAF3BB1B}" type="pres">
      <dgm:prSet presAssocID="{D8EB2A44-4104-4A1C-B59B-15C74A67E069}" presName="negativeSpace" presStyleCnt="0"/>
      <dgm:spPr/>
    </dgm:pt>
    <dgm:pt modelId="{B6FF39CF-8607-421A-98A1-5A8E8DB130FB}" type="pres">
      <dgm:prSet presAssocID="{D8EB2A44-4104-4A1C-B59B-15C74A67E06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8968400-BF22-4DB0-B960-EEA4D75C9685}" srcId="{AB98C87B-7774-4C33-9AE8-35551815A083}" destId="{D4436928-A9DC-447F-912C-207AC120B9C9}" srcOrd="0" destOrd="0" parTransId="{11D2071E-5593-42BF-B6B7-35D4D7477F1E}" sibTransId="{2A8C2656-3B62-4B70-9F9D-81C04052903C}"/>
    <dgm:cxn modelId="{8CA42E0C-FCDB-429A-B462-535A888BA2A8}" type="presOf" srcId="{7810E914-3206-4C3E-95E9-8009FD5CC7B4}" destId="{57BD3760-8469-45FC-9BEB-D07793FD4D04}" srcOrd="0" destOrd="0" presId="urn:microsoft.com/office/officeart/2005/8/layout/list1"/>
    <dgm:cxn modelId="{77157F0C-012A-4BA6-8689-D1E8C52459A8}" type="presOf" srcId="{3C9DA358-B7AB-462C-AFF5-852EAFF9BAC0}" destId="{AE427264-28DC-43FC-9D36-80E46D7584A7}" srcOrd="0" destOrd="0" presId="urn:microsoft.com/office/officeart/2005/8/layout/list1"/>
    <dgm:cxn modelId="{71B5371C-0FC0-4EB4-8589-A1C8353876A1}" type="presOf" srcId="{1D6FE826-EE29-40EA-86CE-044DC3C4A26F}" destId="{E67BEE9F-1C34-4A05-872A-79AEEABFD5C6}" srcOrd="0" destOrd="0" presId="urn:microsoft.com/office/officeart/2005/8/layout/list1"/>
    <dgm:cxn modelId="{17DD7961-3C88-4F0F-A781-9A9475B59B84}" type="presOf" srcId="{AB98C87B-7774-4C33-9AE8-35551815A083}" destId="{CE39C00D-0DA1-40C9-BF8A-63377E54A202}" srcOrd="0" destOrd="0" presId="urn:microsoft.com/office/officeart/2005/8/layout/list1"/>
    <dgm:cxn modelId="{2318DF65-4192-4FC4-887E-952DE5D49CD5}" type="presOf" srcId="{7810E914-3206-4C3E-95E9-8009FD5CC7B4}" destId="{5D861E89-EDE2-4866-83E6-0BD4C5ECB22C}" srcOrd="1" destOrd="0" presId="urn:microsoft.com/office/officeart/2005/8/layout/list1"/>
    <dgm:cxn modelId="{7233066B-830E-459E-9EB0-918F0227AF65}" type="presOf" srcId="{1D6FE826-EE29-40EA-86CE-044DC3C4A26F}" destId="{CA947AE4-C356-4D3E-95D2-169B95772BA2}" srcOrd="1" destOrd="0" presId="urn:microsoft.com/office/officeart/2005/8/layout/list1"/>
    <dgm:cxn modelId="{2F48A350-9EF3-4139-BFEB-4AF5B32C0D73}" srcId="{AB98C87B-7774-4C33-9AE8-35551815A083}" destId="{3C9DA358-B7AB-462C-AFF5-852EAFF9BAC0}" srcOrd="2" destOrd="0" parTransId="{7F08495C-BF91-4A43-B4B7-8FD45E41AD17}" sibTransId="{9A626A49-8978-448A-B3DA-B960B9606DAA}"/>
    <dgm:cxn modelId="{C7C5EE50-9F46-41E2-A8C9-5937C2DCD445}" srcId="{AB98C87B-7774-4C33-9AE8-35551815A083}" destId="{64C3CA5A-8FC4-4F16-B982-AE2DCA530769}" srcOrd="5" destOrd="0" parTransId="{3C8A0510-69D7-4936-9DB0-70FA3F25FB3F}" sibTransId="{DAF65D93-8F13-4835-AE98-F878296C46FE}"/>
    <dgm:cxn modelId="{FC9D5B51-C3A9-4BD9-A474-AFA2B2B2F81C}" type="presOf" srcId="{DB898DCB-78CC-4013-8C22-CE5FA4B3EF44}" destId="{14E46BB6-4444-497E-8993-30F4DE006713}" srcOrd="0" destOrd="0" presId="urn:microsoft.com/office/officeart/2005/8/layout/list1"/>
    <dgm:cxn modelId="{2DB7D152-90A7-4824-BAD9-11B32A2D9802}" srcId="{AB98C87B-7774-4C33-9AE8-35551815A083}" destId="{D8EB2A44-4104-4A1C-B59B-15C74A67E069}" srcOrd="6" destOrd="0" parTransId="{902B9E93-0998-4528-9BA8-E69B8A2EBE9F}" sibTransId="{057A64A0-7B50-471C-8DC0-00A68D748B38}"/>
    <dgm:cxn modelId="{59E13155-B0F0-4437-BA9D-DDB359A0420B}" srcId="{AB98C87B-7774-4C33-9AE8-35551815A083}" destId="{1D6FE826-EE29-40EA-86CE-044DC3C4A26F}" srcOrd="1" destOrd="0" parTransId="{B4611DD0-408E-4859-BB33-CED35BFE7A41}" sibTransId="{5B075CAC-3A67-41F5-95C1-E3817B484F1A}"/>
    <dgm:cxn modelId="{9AE8E955-D031-41AF-BDDC-4D3B23825014}" srcId="{AB98C87B-7774-4C33-9AE8-35551815A083}" destId="{7810E914-3206-4C3E-95E9-8009FD5CC7B4}" srcOrd="4" destOrd="0" parTransId="{8690063D-D43E-4377-9DCD-DDF8F08D6BD3}" sibTransId="{618C9F42-01F4-48D7-AEFF-0A98B86BCD85}"/>
    <dgm:cxn modelId="{5F82AC81-1387-4903-8B95-ABE71B59C709}" type="presOf" srcId="{D4436928-A9DC-447F-912C-207AC120B9C9}" destId="{D7482731-ED1C-45E0-A109-CB225FECC6BF}" srcOrd="0" destOrd="0" presId="urn:microsoft.com/office/officeart/2005/8/layout/list1"/>
    <dgm:cxn modelId="{1E820C88-2B0F-4C0D-82E0-BAE5ECE7B412}" type="presOf" srcId="{64C3CA5A-8FC4-4F16-B982-AE2DCA530769}" destId="{F9E406FC-6330-4844-8CA9-DCCAFC2DB59E}" srcOrd="1" destOrd="0" presId="urn:microsoft.com/office/officeart/2005/8/layout/list1"/>
    <dgm:cxn modelId="{FC902C96-8B72-4DF4-9B4F-479B163F916D}" type="presOf" srcId="{DB898DCB-78CC-4013-8C22-CE5FA4B3EF44}" destId="{56E705BE-DCD5-4D4F-9A64-035C0D37F6BF}" srcOrd="1" destOrd="0" presId="urn:microsoft.com/office/officeart/2005/8/layout/list1"/>
    <dgm:cxn modelId="{47B0F599-2DF6-47AD-BCA7-736B06819F2F}" type="presOf" srcId="{D4436928-A9DC-447F-912C-207AC120B9C9}" destId="{0226D1FA-ACE8-4A9C-ACEF-CF1DF5009B29}" srcOrd="1" destOrd="0" presId="urn:microsoft.com/office/officeart/2005/8/layout/list1"/>
    <dgm:cxn modelId="{4DBCFFA0-65E2-4A41-8C8F-DF144E816D11}" type="presOf" srcId="{3C9DA358-B7AB-462C-AFF5-852EAFF9BAC0}" destId="{3061D0A9-F500-4152-833B-B913DB95CC38}" srcOrd="1" destOrd="0" presId="urn:microsoft.com/office/officeart/2005/8/layout/list1"/>
    <dgm:cxn modelId="{8027B6BD-FD94-4B03-A153-653A7A77C21B}" srcId="{AB98C87B-7774-4C33-9AE8-35551815A083}" destId="{DB898DCB-78CC-4013-8C22-CE5FA4B3EF44}" srcOrd="3" destOrd="0" parTransId="{58B33041-8A0B-4D04-B8CB-CD84A6E2716C}" sibTransId="{E1C47499-F662-4D45-BBA5-07AFBC81C263}"/>
    <dgm:cxn modelId="{7CB346DA-2D62-4B36-A1F7-79281B5C4B11}" type="presOf" srcId="{D8EB2A44-4104-4A1C-B59B-15C74A67E069}" destId="{3BFA777A-995B-4025-92A9-AEB87F08E37F}" srcOrd="1" destOrd="0" presId="urn:microsoft.com/office/officeart/2005/8/layout/list1"/>
    <dgm:cxn modelId="{002C76DB-1D31-4AB5-8233-BB2C53C8F6FD}" type="presOf" srcId="{D8EB2A44-4104-4A1C-B59B-15C74A67E069}" destId="{D45D5FC5-414C-4868-9103-74901243837F}" srcOrd="0" destOrd="0" presId="urn:microsoft.com/office/officeart/2005/8/layout/list1"/>
    <dgm:cxn modelId="{3D8F90E3-727E-4215-96F7-CB5244F3F064}" type="presOf" srcId="{64C3CA5A-8FC4-4F16-B982-AE2DCA530769}" destId="{8645D955-AD75-45B6-8D66-B01857E7E170}" srcOrd="0" destOrd="0" presId="urn:microsoft.com/office/officeart/2005/8/layout/list1"/>
    <dgm:cxn modelId="{187A9B49-8FDC-4323-B898-AB829287D455}" type="presParOf" srcId="{CE39C00D-0DA1-40C9-BF8A-63377E54A202}" destId="{C95B7DBF-8EBF-457B-BF7D-D80AB66C810E}" srcOrd="0" destOrd="0" presId="urn:microsoft.com/office/officeart/2005/8/layout/list1"/>
    <dgm:cxn modelId="{D87B53E2-9EFD-4FFA-8F48-7F01520B4947}" type="presParOf" srcId="{C95B7DBF-8EBF-457B-BF7D-D80AB66C810E}" destId="{D7482731-ED1C-45E0-A109-CB225FECC6BF}" srcOrd="0" destOrd="0" presId="urn:microsoft.com/office/officeart/2005/8/layout/list1"/>
    <dgm:cxn modelId="{567F951E-0643-4466-9204-43EE1A3CF4B5}" type="presParOf" srcId="{C95B7DBF-8EBF-457B-BF7D-D80AB66C810E}" destId="{0226D1FA-ACE8-4A9C-ACEF-CF1DF5009B29}" srcOrd="1" destOrd="0" presId="urn:microsoft.com/office/officeart/2005/8/layout/list1"/>
    <dgm:cxn modelId="{CEE5019A-9DC3-401D-9E5C-41279A973A7C}" type="presParOf" srcId="{CE39C00D-0DA1-40C9-BF8A-63377E54A202}" destId="{2E6694F9-26C5-48A4-8250-362C4D7C2EFA}" srcOrd="1" destOrd="0" presId="urn:microsoft.com/office/officeart/2005/8/layout/list1"/>
    <dgm:cxn modelId="{DB6ACFCD-7DE1-40CF-A298-501D36D015C2}" type="presParOf" srcId="{CE39C00D-0DA1-40C9-BF8A-63377E54A202}" destId="{442C03A2-F39A-44C6-A035-DC5A47495A0C}" srcOrd="2" destOrd="0" presId="urn:microsoft.com/office/officeart/2005/8/layout/list1"/>
    <dgm:cxn modelId="{BCAAB813-9B6D-42D9-B95F-A3D40FAE775A}" type="presParOf" srcId="{CE39C00D-0DA1-40C9-BF8A-63377E54A202}" destId="{81B4677C-3A08-42CF-AE26-D6578D2E2595}" srcOrd="3" destOrd="0" presId="urn:microsoft.com/office/officeart/2005/8/layout/list1"/>
    <dgm:cxn modelId="{BA6CD0A2-0D9A-492F-B07E-BFF653D3CB5C}" type="presParOf" srcId="{CE39C00D-0DA1-40C9-BF8A-63377E54A202}" destId="{6DDF414D-02E9-4BC0-BA57-430E862EC84F}" srcOrd="4" destOrd="0" presId="urn:microsoft.com/office/officeart/2005/8/layout/list1"/>
    <dgm:cxn modelId="{AE2C147E-AF9E-4C32-9571-24562945E0AA}" type="presParOf" srcId="{6DDF414D-02E9-4BC0-BA57-430E862EC84F}" destId="{E67BEE9F-1C34-4A05-872A-79AEEABFD5C6}" srcOrd="0" destOrd="0" presId="urn:microsoft.com/office/officeart/2005/8/layout/list1"/>
    <dgm:cxn modelId="{84299F56-C1C2-43BC-85CC-776860E5CFB6}" type="presParOf" srcId="{6DDF414D-02E9-4BC0-BA57-430E862EC84F}" destId="{CA947AE4-C356-4D3E-95D2-169B95772BA2}" srcOrd="1" destOrd="0" presId="urn:microsoft.com/office/officeart/2005/8/layout/list1"/>
    <dgm:cxn modelId="{B8F92ED0-FC1F-4AD6-9976-7EC02BA3FD90}" type="presParOf" srcId="{CE39C00D-0DA1-40C9-BF8A-63377E54A202}" destId="{D36FBEB0-086B-4E06-A302-F10D939E413D}" srcOrd="5" destOrd="0" presId="urn:microsoft.com/office/officeart/2005/8/layout/list1"/>
    <dgm:cxn modelId="{E556A0B6-DC9D-4D60-AF52-047DDEEE29AE}" type="presParOf" srcId="{CE39C00D-0DA1-40C9-BF8A-63377E54A202}" destId="{4DC12378-D022-49BF-9AE3-3679DFF44BC3}" srcOrd="6" destOrd="0" presId="urn:microsoft.com/office/officeart/2005/8/layout/list1"/>
    <dgm:cxn modelId="{7F0E2721-474E-48F5-9658-E632499A2702}" type="presParOf" srcId="{CE39C00D-0DA1-40C9-BF8A-63377E54A202}" destId="{F32F0485-5A11-4F76-AA95-874BE6E7E6C3}" srcOrd="7" destOrd="0" presId="urn:microsoft.com/office/officeart/2005/8/layout/list1"/>
    <dgm:cxn modelId="{E5A01C8A-1119-4C05-8DB1-3641653E91F8}" type="presParOf" srcId="{CE39C00D-0DA1-40C9-BF8A-63377E54A202}" destId="{B989FF03-B78F-43F4-831F-453A2039E130}" srcOrd="8" destOrd="0" presId="urn:microsoft.com/office/officeart/2005/8/layout/list1"/>
    <dgm:cxn modelId="{23BCBFCC-4C72-4CCE-920D-B521CB5A3EF6}" type="presParOf" srcId="{B989FF03-B78F-43F4-831F-453A2039E130}" destId="{AE427264-28DC-43FC-9D36-80E46D7584A7}" srcOrd="0" destOrd="0" presId="urn:microsoft.com/office/officeart/2005/8/layout/list1"/>
    <dgm:cxn modelId="{77877120-CED0-4066-BDE1-FF22EB90F20E}" type="presParOf" srcId="{B989FF03-B78F-43F4-831F-453A2039E130}" destId="{3061D0A9-F500-4152-833B-B913DB95CC38}" srcOrd="1" destOrd="0" presId="urn:microsoft.com/office/officeart/2005/8/layout/list1"/>
    <dgm:cxn modelId="{3947A6C1-D063-4914-84E9-457388C4D417}" type="presParOf" srcId="{CE39C00D-0DA1-40C9-BF8A-63377E54A202}" destId="{7DCD877B-2F86-463D-B50B-4EEC783E0DE8}" srcOrd="9" destOrd="0" presId="urn:microsoft.com/office/officeart/2005/8/layout/list1"/>
    <dgm:cxn modelId="{BC47B454-953D-4F30-805D-964B9D9E7AFC}" type="presParOf" srcId="{CE39C00D-0DA1-40C9-BF8A-63377E54A202}" destId="{ACDD4576-1C79-4FB7-8003-165B1C615C00}" srcOrd="10" destOrd="0" presId="urn:microsoft.com/office/officeart/2005/8/layout/list1"/>
    <dgm:cxn modelId="{0C28419D-3FFB-487C-86D1-0AB1B270BAE4}" type="presParOf" srcId="{CE39C00D-0DA1-40C9-BF8A-63377E54A202}" destId="{E34F9DAA-57C3-45CE-B2E2-35597C2FFD35}" srcOrd="11" destOrd="0" presId="urn:microsoft.com/office/officeart/2005/8/layout/list1"/>
    <dgm:cxn modelId="{9C33E699-D3A0-4DC1-A9F5-3BF11918980A}" type="presParOf" srcId="{CE39C00D-0DA1-40C9-BF8A-63377E54A202}" destId="{8A186090-AA64-49F8-9405-4576506717D9}" srcOrd="12" destOrd="0" presId="urn:microsoft.com/office/officeart/2005/8/layout/list1"/>
    <dgm:cxn modelId="{AE6D7138-3A92-46A8-BFA9-2992B544224E}" type="presParOf" srcId="{8A186090-AA64-49F8-9405-4576506717D9}" destId="{14E46BB6-4444-497E-8993-30F4DE006713}" srcOrd="0" destOrd="0" presId="urn:microsoft.com/office/officeart/2005/8/layout/list1"/>
    <dgm:cxn modelId="{3682C8CD-EB9F-4145-9F7D-9618022E091E}" type="presParOf" srcId="{8A186090-AA64-49F8-9405-4576506717D9}" destId="{56E705BE-DCD5-4D4F-9A64-035C0D37F6BF}" srcOrd="1" destOrd="0" presId="urn:microsoft.com/office/officeart/2005/8/layout/list1"/>
    <dgm:cxn modelId="{7E9EB7ED-D255-4330-BB2A-A643BF941D74}" type="presParOf" srcId="{CE39C00D-0DA1-40C9-BF8A-63377E54A202}" destId="{1962578B-DBBB-473C-A50F-EA22C4D5B781}" srcOrd="13" destOrd="0" presId="urn:microsoft.com/office/officeart/2005/8/layout/list1"/>
    <dgm:cxn modelId="{D7C7173A-BE71-4E9F-9E10-52CC4D1B415D}" type="presParOf" srcId="{CE39C00D-0DA1-40C9-BF8A-63377E54A202}" destId="{3EA53F6A-405D-418A-B426-94ADF9A7315D}" srcOrd="14" destOrd="0" presId="urn:microsoft.com/office/officeart/2005/8/layout/list1"/>
    <dgm:cxn modelId="{0DD95857-A621-4597-A7DB-C1FF6923BD78}" type="presParOf" srcId="{CE39C00D-0DA1-40C9-BF8A-63377E54A202}" destId="{73F8AA58-410E-47B2-A623-5342C55F5097}" srcOrd="15" destOrd="0" presId="urn:microsoft.com/office/officeart/2005/8/layout/list1"/>
    <dgm:cxn modelId="{900EB2BB-9211-4A95-AF84-E9DC89F00502}" type="presParOf" srcId="{CE39C00D-0DA1-40C9-BF8A-63377E54A202}" destId="{FC83F7DA-3033-4989-AB9B-C46663F61042}" srcOrd="16" destOrd="0" presId="urn:microsoft.com/office/officeart/2005/8/layout/list1"/>
    <dgm:cxn modelId="{1890FE03-D1BA-4B95-8833-987740A69E5C}" type="presParOf" srcId="{FC83F7DA-3033-4989-AB9B-C46663F61042}" destId="{57BD3760-8469-45FC-9BEB-D07793FD4D04}" srcOrd="0" destOrd="0" presId="urn:microsoft.com/office/officeart/2005/8/layout/list1"/>
    <dgm:cxn modelId="{D8AA64F8-8725-48CA-8104-EC5B561BA2F1}" type="presParOf" srcId="{FC83F7DA-3033-4989-AB9B-C46663F61042}" destId="{5D861E89-EDE2-4866-83E6-0BD4C5ECB22C}" srcOrd="1" destOrd="0" presId="urn:microsoft.com/office/officeart/2005/8/layout/list1"/>
    <dgm:cxn modelId="{E16236E8-55C5-40DB-AA75-381916B7601D}" type="presParOf" srcId="{CE39C00D-0DA1-40C9-BF8A-63377E54A202}" destId="{8CEE454A-689F-467B-8BA1-CB39E2B82DEF}" srcOrd="17" destOrd="0" presId="urn:microsoft.com/office/officeart/2005/8/layout/list1"/>
    <dgm:cxn modelId="{244953B4-439C-4090-9D39-C25B09792EF1}" type="presParOf" srcId="{CE39C00D-0DA1-40C9-BF8A-63377E54A202}" destId="{83167F72-9D9A-4D59-9359-F0380B34D66D}" srcOrd="18" destOrd="0" presId="urn:microsoft.com/office/officeart/2005/8/layout/list1"/>
    <dgm:cxn modelId="{27C32CC6-8179-458B-8956-FDAA0BBB2470}" type="presParOf" srcId="{CE39C00D-0DA1-40C9-BF8A-63377E54A202}" destId="{49AC1315-E1C4-48B0-96F2-AE222676F981}" srcOrd="19" destOrd="0" presId="urn:microsoft.com/office/officeart/2005/8/layout/list1"/>
    <dgm:cxn modelId="{BD7F36CF-16A9-43AD-9F62-E86560EAF41A}" type="presParOf" srcId="{CE39C00D-0DA1-40C9-BF8A-63377E54A202}" destId="{30A7194C-1480-4AB1-B484-AA439CF9AA33}" srcOrd="20" destOrd="0" presId="urn:microsoft.com/office/officeart/2005/8/layout/list1"/>
    <dgm:cxn modelId="{597F6DDE-B2E7-47A9-9D43-CAAC0B0F97EB}" type="presParOf" srcId="{30A7194C-1480-4AB1-B484-AA439CF9AA33}" destId="{8645D955-AD75-45B6-8D66-B01857E7E170}" srcOrd="0" destOrd="0" presId="urn:microsoft.com/office/officeart/2005/8/layout/list1"/>
    <dgm:cxn modelId="{EE2579B2-C51B-4334-9969-4A489C5CBBE6}" type="presParOf" srcId="{30A7194C-1480-4AB1-B484-AA439CF9AA33}" destId="{F9E406FC-6330-4844-8CA9-DCCAFC2DB59E}" srcOrd="1" destOrd="0" presId="urn:microsoft.com/office/officeart/2005/8/layout/list1"/>
    <dgm:cxn modelId="{9284E08C-6A58-48D4-A6C0-D8E0C34C2DB2}" type="presParOf" srcId="{CE39C00D-0DA1-40C9-BF8A-63377E54A202}" destId="{9EB29E0B-73A1-4BAE-B5A9-F3E6C415A0B7}" srcOrd="21" destOrd="0" presId="urn:microsoft.com/office/officeart/2005/8/layout/list1"/>
    <dgm:cxn modelId="{1658F3CF-CEF3-4D89-A2F6-747100738AAF}" type="presParOf" srcId="{CE39C00D-0DA1-40C9-BF8A-63377E54A202}" destId="{E5952A94-0953-4088-83E7-EE580BAEB0F9}" srcOrd="22" destOrd="0" presId="urn:microsoft.com/office/officeart/2005/8/layout/list1"/>
    <dgm:cxn modelId="{74757FC1-9C99-44FE-82BC-6AB318F7B96E}" type="presParOf" srcId="{CE39C00D-0DA1-40C9-BF8A-63377E54A202}" destId="{6C111561-A748-4B5A-BD0C-8B34ABD65667}" srcOrd="23" destOrd="0" presId="urn:microsoft.com/office/officeart/2005/8/layout/list1"/>
    <dgm:cxn modelId="{08D0D930-6598-4AD7-8EC7-5C3C93F16E44}" type="presParOf" srcId="{CE39C00D-0DA1-40C9-BF8A-63377E54A202}" destId="{87C91F2F-0BF1-484B-B994-EF2A23784F82}" srcOrd="24" destOrd="0" presId="urn:microsoft.com/office/officeart/2005/8/layout/list1"/>
    <dgm:cxn modelId="{824C549A-8170-436C-BED8-6A876815C556}" type="presParOf" srcId="{87C91F2F-0BF1-484B-B994-EF2A23784F82}" destId="{D45D5FC5-414C-4868-9103-74901243837F}" srcOrd="0" destOrd="0" presId="urn:microsoft.com/office/officeart/2005/8/layout/list1"/>
    <dgm:cxn modelId="{D8E2591C-DCD6-4EFA-9FFC-1021C058EF71}" type="presParOf" srcId="{87C91F2F-0BF1-484B-B994-EF2A23784F82}" destId="{3BFA777A-995B-4025-92A9-AEB87F08E37F}" srcOrd="1" destOrd="0" presId="urn:microsoft.com/office/officeart/2005/8/layout/list1"/>
    <dgm:cxn modelId="{EBA95513-7371-441A-ADFC-FDC1CFB8D6CC}" type="presParOf" srcId="{CE39C00D-0DA1-40C9-BF8A-63377E54A202}" destId="{4109E852-31C5-4E8F-9133-414CCAF3BB1B}" srcOrd="25" destOrd="0" presId="urn:microsoft.com/office/officeart/2005/8/layout/list1"/>
    <dgm:cxn modelId="{8D1A9DA8-95C3-49D8-AAAD-2FAE0638C6D8}" type="presParOf" srcId="{CE39C00D-0DA1-40C9-BF8A-63377E54A202}" destId="{B6FF39CF-8607-421A-98A1-5A8E8DB130F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72100F-99D9-46AD-AF53-A667BCA7E76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</dgm:pt>
    <dgm:pt modelId="{0A875F1C-CFEB-4D31-8DA8-D591EAFD959E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Cross-industry</a:t>
          </a:r>
          <a:endParaRPr lang="en-KE" b="1" dirty="0">
            <a:solidFill>
              <a:srgbClr val="C00000"/>
            </a:solidFill>
          </a:endParaRPr>
        </a:p>
      </dgm:t>
    </dgm:pt>
    <dgm:pt modelId="{6FE0007D-712D-474B-B1AA-6219825932C6}" type="parTrans" cxnId="{58C102B2-1A9E-4FED-A7F2-3F0EA6461149}">
      <dgm:prSet/>
      <dgm:spPr/>
      <dgm:t>
        <a:bodyPr/>
        <a:lstStyle/>
        <a:p>
          <a:endParaRPr lang="en-KE"/>
        </a:p>
      </dgm:t>
    </dgm:pt>
    <dgm:pt modelId="{DAC4CD2E-7103-4F36-9407-FD919D9E850E}" type="sibTrans" cxnId="{58C102B2-1A9E-4FED-A7F2-3F0EA6461149}">
      <dgm:prSet/>
      <dgm:spPr/>
      <dgm:t>
        <a:bodyPr/>
        <a:lstStyle/>
        <a:p>
          <a:endParaRPr lang="en-KE" dirty="0"/>
        </a:p>
      </dgm:t>
    </dgm:pt>
    <dgm:pt modelId="{F8121567-11B2-4AE2-B49B-D4C9C61AB0F9}">
      <dgm:prSet phldrT="[Text]"/>
      <dgm:spPr/>
      <dgm:t>
        <a:bodyPr/>
        <a:lstStyle/>
        <a:p>
          <a:r>
            <a:rPr lang="en-US" b="1" dirty="0">
              <a:solidFill>
                <a:schemeClr val="accent3">
                  <a:lumMod val="50000"/>
                </a:schemeClr>
              </a:solidFill>
            </a:rPr>
            <a:t>Industry-specific</a:t>
          </a:r>
          <a:endParaRPr lang="en-KE" b="1" dirty="0">
            <a:solidFill>
              <a:schemeClr val="accent3">
                <a:lumMod val="50000"/>
              </a:schemeClr>
            </a:solidFill>
          </a:endParaRPr>
        </a:p>
      </dgm:t>
    </dgm:pt>
    <dgm:pt modelId="{F382BE32-1941-43FB-AB94-1C9DD67DF00F}" type="parTrans" cxnId="{728A7F1E-4535-4332-99BA-FBE77E0BF96F}">
      <dgm:prSet/>
      <dgm:spPr/>
      <dgm:t>
        <a:bodyPr/>
        <a:lstStyle/>
        <a:p>
          <a:endParaRPr lang="en-KE"/>
        </a:p>
      </dgm:t>
    </dgm:pt>
    <dgm:pt modelId="{48228DDF-A3B4-4AC2-A767-1E54F01A5B47}" type="sibTrans" cxnId="{728A7F1E-4535-4332-99BA-FBE77E0BF96F}">
      <dgm:prSet/>
      <dgm:spPr/>
      <dgm:t>
        <a:bodyPr/>
        <a:lstStyle/>
        <a:p>
          <a:endParaRPr lang="en-KE" dirty="0"/>
        </a:p>
      </dgm:t>
    </dgm:pt>
    <dgm:pt modelId="{0AE2D0E6-CA45-4A8B-96EC-97916050B17B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Climate related targets</a:t>
          </a:r>
          <a:endParaRPr lang="en-KE" b="1" dirty="0">
            <a:solidFill>
              <a:schemeClr val="accent1">
                <a:lumMod val="75000"/>
              </a:schemeClr>
            </a:solidFill>
          </a:endParaRPr>
        </a:p>
      </dgm:t>
    </dgm:pt>
    <dgm:pt modelId="{AD0E8854-B15B-4ABA-BA48-57814E0C0A26}" type="parTrans" cxnId="{9A459774-47C5-4A2B-B818-E4C307CA9AB0}">
      <dgm:prSet/>
      <dgm:spPr/>
      <dgm:t>
        <a:bodyPr/>
        <a:lstStyle/>
        <a:p>
          <a:endParaRPr lang="en-KE"/>
        </a:p>
      </dgm:t>
    </dgm:pt>
    <dgm:pt modelId="{B95DBE31-6C11-4B4A-8AE4-9B79305B9141}" type="sibTrans" cxnId="{9A459774-47C5-4A2B-B818-E4C307CA9AB0}">
      <dgm:prSet/>
      <dgm:spPr/>
      <dgm:t>
        <a:bodyPr/>
        <a:lstStyle/>
        <a:p>
          <a:endParaRPr lang="en-KE"/>
        </a:p>
      </dgm:t>
    </dgm:pt>
    <dgm:pt modelId="{1996AC1B-89D1-4011-BBC4-9EF522AED163}" type="pres">
      <dgm:prSet presAssocID="{EE72100F-99D9-46AD-AF53-A667BCA7E760}" presName="linearFlow" presStyleCnt="0">
        <dgm:presLayoutVars>
          <dgm:dir/>
          <dgm:resizeHandles val="exact"/>
        </dgm:presLayoutVars>
      </dgm:prSet>
      <dgm:spPr/>
    </dgm:pt>
    <dgm:pt modelId="{91A725C7-19D1-4F7E-9FB6-92DEB84701C8}" type="pres">
      <dgm:prSet presAssocID="{0A875F1C-CFEB-4D31-8DA8-D591EAFD959E}" presName="node" presStyleLbl="node1" presStyleIdx="0" presStyleCnt="3">
        <dgm:presLayoutVars>
          <dgm:bulletEnabled val="1"/>
        </dgm:presLayoutVars>
      </dgm:prSet>
      <dgm:spPr/>
    </dgm:pt>
    <dgm:pt modelId="{916AE870-898E-4F2A-9057-B05B319817AF}" type="pres">
      <dgm:prSet presAssocID="{DAC4CD2E-7103-4F36-9407-FD919D9E850E}" presName="spacerL" presStyleCnt="0"/>
      <dgm:spPr/>
    </dgm:pt>
    <dgm:pt modelId="{420B47F3-674A-495A-9465-098D76E263EC}" type="pres">
      <dgm:prSet presAssocID="{DAC4CD2E-7103-4F36-9407-FD919D9E850E}" presName="sibTrans" presStyleLbl="sibTrans2D1" presStyleIdx="0" presStyleCnt="2"/>
      <dgm:spPr/>
    </dgm:pt>
    <dgm:pt modelId="{ED9F6307-6D64-492C-B4AB-BD92C3614F14}" type="pres">
      <dgm:prSet presAssocID="{DAC4CD2E-7103-4F36-9407-FD919D9E850E}" presName="spacerR" presStyleCnt="0"/>
      <dgm:spPr/>
    </dgm:pt>
    <dgm:pt modelId="{01A99CEF-4A6B-456D-9BA7-7EC1FD40E9DE}" type="pres">
      <dgm:prSet presAssocID="{F8121567-11B2-4AE2-B49B-D4C9C61AB0F9}" presName="node" presStyleLbl="node1" presStyleIdx="1" presStyleCnt="3">
        <dgm:presLayoutVars>
          <dgm:bulletEnabled val="1"/>
        </dgm:presLayoutVars>
      </dgm:prSet>
      <dgm:spPr/>
    </dgm:pt>
    <dgm:pt modelId="{1CA9CD13-BD98-4712-9EB9-172AC0EE2839}" type="pres">
      <dgm:prSet presAssocID="{48228DDF-A3B4-4AC2-A767-1E54F01A5B47}" presName="spacerL" presStyleCnt="0"/>
      <dgm:spPr/>
    </dgm:pt>
    <dgm:pt modelId="{11D6D3D9-1015-4183-92A3-D993EA28D94C}" type="pres">
      <dgm:prSet presAssocID="{48228DDF-A3B4-4AC2-A767-1E54F01A5B47}" presName="sibTrans" presStyleLbl="sibTrans2D1" presStyleIdx="1" presStyleCnt="2"/>
      <dgm:spPr/>
    </dgm:pt>
    <dgm:pt modelId="{7625B8AE-DE6D-474A-BFB7-B3CAAF44929F}" type="pres">
      <dgm:prSet presAssocID="{48228DDF-A3B4-4AC2-A767-1E54F01A5B47}" presName="spacerR" presStyleCnt="0"/>
      <dgm:spPr/>
    </dgm:pt>
    <dgm:pt modelId="{19C5255C-656F-4099-86E9-68AF580208E5}" type="pres">
      <dgm:prSet presAssocID="{0AE2D0E6-CA45-4A8B-96EC-97916050B17B}" presName="node" presStyleLbl="node1" presStyleIdx="2" presStyleCnt="3">
        <dgm:presLayoutVars>
          <dgm:bulletEnabled val="1"/>
        </dgm:presLayoutVars>
      </dgm:prSet>
      <dgm:spPr/>
    </dgm:pt>
  </dgm:ptLst>
  <dgm:cxnLst>
    <dgm:cxn modelId="{E1DCB00B-DBBD-4580-BB20-956C60260787}" type="presOf" srcId="{0A875F1C-CFEB-4D31-8DA8-D591EAFD959E}" destId="{91A725C7-19D1-4F7E-9FB6-92DEB84701C8}" srcOrd="0" destOrd="0" presId="urn:microsoft.com/office/officeart/2005/8/layout/equation1"/>
    <dgm:cxn modelId="{728A7F1E-4535-4332-99BA-FBE77E0BF96F}" srcId="{EE72100F-99D9-46AD-AF53-A667BCA7E760}" destId="{F8121567-11B2-4AE2-B49B-D4C9C61AB0F9}" srcOrd="1" destOrd="0" parTransId="{F382BE32-1941-43FB-AB94-1C9DD67DF00F}" sibTransId="{48228DDF-A3B4-4AC2-A767-1E54F01A5B47}"/>
    <dgm:cxn modelId="{9A8F0220-83F4-4658-8CE6-D6B52EFF10ED}" type="presOf" srcId="{F8121567-11B2-4AE2-B49B-D4C9C61AB0F9}" destId="{01A99CEF-4A6B-456D-9BA7-7EC1FD40E9DE}" srcOrd="0" destOrd="0" presId="urn:microsoft.com/office/officeart/2005/8/layout/equation1"/>
    <dgm:cxn modelId="{A75FD064-D925-439D-8914-53929BC8C44B}" type="presOf" srcId="{48228DDF-A3B4-4AC2-A767-1E54F01A5B47}" destId="{11D6D3D9-1015-4183-92A3-D993EA28D94C}" srcOrd="0" destOrd="0" presId="urn:microsoft.com/office/officeart/2005/8/layout/equation1"/>
    <dgm:cxn modelId="{9A459774-47C5-4A2B-B818-E4C307CA9AB0}" srcId="{EE72100F-99D9-46AD-AF53-A667BCA7E760}" destId="{0AE2D0E6-CA45-4A8B-96EC-97916050B17B}" srcOrd="2" destOrd="0" parTransId="{AD0E8854-B15B-4ABA-BA48-57814E0C0A26}" sibTransId="{B95DBE31-6C11-4B4A-8AE4-9B79305B9141}"/>
    <dgm:cxn modelId="{54C93457-AE8C-4034-BCA4-14BCE7E435C9}" type="presOf" srcId="{0AE2D0E6-CA45-4A8B-96EC-97916050B17B}" destId="{19C5255C-656F-4099-86E9-68AF580208E5}" srcOrd="0" destOrd="0" presId="urn:microsoft.com/office/officeart/2005/8/layout/equation1"/>
    <dgm:cxn modelId="{BB828D79-56E7-4E11-97F0-0698AC8BD1C8}" type="presOf" srcId="{DAC4CD2E-7103-4F36-9407-FD919D9E850E}" destId="{420B47F3-674A-495A-9465-098D76E263EC}" srcOrd="0" destOrd="0" presId="urn:microsoft.com/office/officeart/2005/8/layout/equation1"/>
    <dgm:cxn modelId="{58C102B2-1A9E-4FED-A7F2-3F0EA6461149}" srcId="{EE72100F-99D9-46AD-AF53-A667BCA7E760}" destId="{0A875F1C-CFEB-4D31-8DA8-D591EAFD959E}" srcOrd="0" destOrd="0" parTransId="{6FE0007D-712D-474B-B1AA-6219825932C6}" sibTransId="{DAC4CD2E-7103-4F36-9407-FD919D9E850E}"/>
    <dgm:cxn modelId="{1272FBFB-93C1-4050-B7E4-E1C8DD07663B}" type="presOf" srcId="{EE72100F-99D9-46AD-AF53-A667BCA7E760}" destId="{1996AC1B-89D1-4011-BBC4-9EF522AED163}" srcOrd="0" destOrd="0" presId="urn:microsoft.com/office/officeart/2005/8/layout/equation1"/>
    <dgm:cxn modelId="{3BF3C2E9-658B-42F3-A188-642181CBAD73}" type="presParOf" srcId="{1996AC1B-89D1-4011-BBC4-9EF522AED163}" destId="{91A725C7-19D1-4F7E-9FB6-92DEB84701C8}" srcOrd="0" destOrd="0" presId="urn:microsoft.com/office/officeart/2005/8/layout/equation1"/>
    <dgm:cxn modelId="{E6CDDD02-FE38-41BD-BC6C-BFA6BA0906D5}" type="presParOf" srcId="{1996AC1B-89D1-4011-BBC4-9EF522AED163}" destId="{916AE870-898E-4F2A-9057-B05B319817AF}" srcOrd="1" destOrd="0" presId="urn:microsoft.com/office/officeart/2005/8/layout/equation1"/>
    <dgm:cxn modelId="{25FA5E54-94DC-472B-9D15-00BFC5AC371C}" type="presParOf" srcId="{1996AC1B-89D1-4011-BBC4-9EF522AED163}" destId="{420B47F3-674A-495A-9465-098D76E263EC}" srcOrd="2" destOrd="0" presId="urn:microsoft.com/office/officeart/2005/8/layout/equation1"/>
    <dgm:cxn modelId="{CF99C8B8-331E-48EA-9CFA-0056F94C3F6C}" type="presParOf" srcId="{1996AC1B-89D1-4011-BBC4-9EF522AED163}" destId="{ED9F6307-6D64-492C-B4AB-BD92C3614F14}" srcOrd="3" destOrd="0" presId="urn:microsoft.com/office/officeart/2005/8/layout/equation1"/>
    <dgm:cxn modelId="{646490B1-B532-41EC-8E2A-20417B78CEBA}" type="presParOf" srcId="{1996AC1B-89D1-4011-BBC4-9EF522AED163}" destId="{01A99CEF-4A6B-456D-9BA7-7EC1FD40E9DE}" srcOrd="4" destOrd="0" presId="urn:microsoft.com/office/officeart/2005/8/layout/equation1"/>
    <dgm:cxn modelId="{AAB1C2D6-E9D1-4589-9A83-6234BC007C21}" type="presParOf" srcId="{1996AC1B-89D1-4011-BBC4-9EF522AED163}" destId="{1CA9CD13-BD98-4712-9EB9-172AC0EE2839}" srcOrd="5" destOrd="0" presId="urn:microsoft.com/office/officeart/2005/8/layout/equation1"/>
    <dgm:cxn modelId="{D9E8CE55-2B1A-4C1C-A522-685CCE7A8763}" type="presParOf" srcId="{1996AC1B-89D1-4011-BBC4-9EF522AED163}" destId="{11D6D3D9-1015-4183-92A3-D993EA28D94C}" srcOrd="6" destOrd="0" presId="urn:microsoft.com/office/officeart/2005/8/layout/equation1"/>
    <dgm:cxn modelId="{F20991BE-EFE5-4A28-9516-588F0590952B}" type="presParOf" srcId="{1996AC1B-89D1-4011-BBC4-9EF522AED163}" destId="{7625B8AE-DE6D-474A-BFB7-B3CAAF44929F}" srcOrd="7" destOrd="0" presId="urn:microsoft.com/office/officeart/2005/8/layout/equation1"/>
    <dgm:cxn modelId="{F41C5910-F6E7-45D2-8234-54E0AE11BAC2}" type="presParOf" srcId="{1996AC1B-89D1-4011-BBC4-9EF522AED163}" destId="{19C5255C-656F-4099-86E9-68AF580208E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2F530-7D18-4654-9764-0B9D9BD32F16}">
      <dsp:nvSpPr>
        <dsp:cNvPr id="0" name=""/>
        <dsp:cNvSpPr/>
      </dsp:nvSpPr>
      <dsp:spPr>
        <a:xfrm>
          <a:off x="998774" y="0"/>
          <a:ext cx="2098166" cy="209813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Governance</a:t>
          </a:r>
          <a:endParaRPr lang="en-KE" sz="1900" b="1" kern="1200" dirty="0"/>
        </a:p>
      </dsp:txBody>
      <dsp:txXfrm>
        <a:off x="1306043" y="307265"/>
        <a:ext cx="1483628" cy="1483606"/>
      </dsp:txXfrm>
    </dsp:sp>
    <dsp:sp modelId="{59F3FC6B-4AD8-4832-A592-8380D476CA7D}">
      <dsp:nvSpPr>
        <dsp:cNvPr id="0" name=""/>
        <dsp:cNvSpPr/>
      </dsp:nvSpPr>
      <dsp:spPr>
        <a:xfrm>
          <a:off x="2078719" y="1399340"/>
          <a:ext cx="2098166" cy="209813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Strategy</a:t>
          </a:r>
          <a:endParaRPr lang="en-KE" sz="1900" b="1" kern="1200" dirty="0"/>
        </a:p>
      </dsp:txBody>
      <dsp:txXfrm>
        <a:off x="2385988" y="1706605"/>
        <a:ext cx="1483628" cy="1483606"/>
      </dsp:txXfrm>
    </dsp:sp>
    <dsp:sp modelId="{58F7612A-76C2-412A-BF4F-6AC66AEC4C8F}">
      <dsp:nvSpPr>
        <dsp:cNvPr id="0" name=""/>
        <dsp:cNvSpPr/>
      </dsp:nvSpPr>
      <dsp:spPr>
        <a:xfrm>
          <a:off x="3157387" y="0"/>
          <a:ext cx="2098166" cy="209813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Risk management</a:t>
          </a:r>
          <a:endParaRPr lang="en-KE" sz="1900" b="1" kern="1200" dirty="0"/>
        </a:p>
      </dsp:txBody>
      <dsp:txXfrm>
        <a:off x="3464656" y="307265"/>
        <a:ext cx="1483628" cy="1483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704A3-D7F7-4367-B26B-EABB24EACE3E}">
      <dsp:nvSpPr>
        <dsp:cNvPr id="0" name=""/>
        <dsp:cNvSpPr/>
      </dsp:nvSpPr>
      <dsp:spPr>
        <a:xfrm>
          <a:off x="0" y="699827"/>
          <a:ext cx="2025224" cy="121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</a:rPr>
            <a:t>Sustainability-related risks and opportunities</a:t>
          </a:r>
          <a:endParaRPr lang="en-KE" sz="2000" kern="1200" dirty="0">
            <a:solidFill>
              <a:schemeClr val="accent1"/>
            </a:solidFill>
          </a:endParaRPr>
        </a:p>
      </dsp:txBody>
      <dsp:txXfrm>
        <a:off x="0" y="699827"/>
        <a:ext cx="2025224" cy="1215134"/>
      </dsp:txXfrm>
    </dsp:sp>
    <dsp:sp modelId="{CBE393FF-98CF-4AEF-92AD-A3AD29BD6161}">
      <dsp:nvSpPr>
        <dsp:cNvPr id="0" name=""/>
        <dsp:cNvSpPr/>
      </dsp:nvSpPr>
      <dsp:spPr>
        <a:xfrm>
          <a:off x="2227747" y="699827"/>
          <a:ext cx="2025224" cy="121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Financial position, performance and cash flows</a:t>
          </a:r>
          <a:endParaRPr lang="en-KE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27747" y="699827"/>
        <a:ext cx="2025224" cy="1215134"/>
      </dsp:txXfrm>
    </dsp:sp>
    <dsp:sp modelId="{C3F024DC-3889-43AC-A5B4-042DD0B31691}">
      <dsp:nvSpPr>
        <dsp:cNvPr id="0" name=""/>
        <dsp:cNvSpPr/>
      </dsp:nvSpPr>
      <dsp:spPr>
        <a:xfrm>
          <a:off x="4455495" y="699827"/>
          <a:ext cx="2025224" cy="121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>
                  <a:lumMod val="50000"/>
                </a:schemeClr>
              </a:solidFill>
            </a:rPr>
            <a:t>Business model and value chain</a:t>
          </a:r>
          <a:endParaRPr lang="en-KE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455495" y="699827"/>
        <a:ext cx="2025224" cy="1215134"/>
      </dsp:txXfrm>
    </dsp:sp>
    <dsp:sp modelId="{52C85C5E-789B-4658-9382-C3BFF11457FA}">
      <dsp:nvSpPr>
        <dsp:cNvPr id="0" name=""/>
        <dsp:cNvSpPr/>
      </dsp:nvSpPr>
      <dsp:spPr>
        <a:xfrm>
          <a:off x="1113873" y="2117484"/>
          <a:ext cx="2025224" cy="121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</a:rPr>
            <a:t>Resilience</a:t>
          </a:r>
          <a:endParaRPr lang="en-KE" sz="2000" kern="1200" dirty="0">
            <a:solidFill>
              <a:srgbClr val="C00000"/>
            </a:solidFill>
          </a:endParaRPr>
        </a:p>
      </dsp:txBody>
      <dsp:txXfrm>
        <a:off x="1113873" y="2117484"/>
        <a:ext cx="2025224" cy="1215134"/>
      </dsp:txXfrm>
    </dsp:sp>
    <dsp:sp modelId="{9E666804-8618-4434-AE1F-C2D175BF0C6B}">
      <dsp:nvSpPr>
        <dsp:cNvPr id="0" name=""/>
        <dsp:cNvSpPr/>
      </dsp:nvSpPr>
      <dsp:spPr>
        <a:xfrm>
          <a:off x="3341621" y="2117484"/>
          <a:ext cx="2025224" cy="121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25000"/>
                </a:schemeClr>
              </a:solidFill>
            </a:rPr>
            <a:t>Strategy and decision-making</a:t>
          </a:r>
          <a:endParaRPr lang="en-KE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41621" y="2117484"/>
        <a:ext cx="2025224" cy="121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B12D1-C4E4-464D-B6B2-E39D63ED90CF}">
      <dsp:nvSpPr>
        <dsp:cNvPr id="0" name=""/>
        <dsp:cNvSpPr/>
      </dsp:nvSpPr>
      <dsp:spPr>
        <a:xfrm>
          <a:off x="2559337" y="462"/>
          <a:ext cx="3839006" cy="18021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For material topics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IFRS required metrics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Entity defined metrics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Information specific to entity</a:t>
          </a:r>
          <a:endParaRPr lang="en-KE" sz="1300" kern="1200" dirty="0"/>
        </a:p>
      </dsp:txBody>
      <dsp:txXfrm>
        <a:off x="2559337" y="225735"/>
        <a:ext cx="3163187" cy="1351637"/>
      </dsp:txXfrm>
    </dsp:sp>
    <dsp:sp modelId="{BF8DD5CE-94EF-422F-BCDF-92AA9153CB7A}">
      <dsp:nvSpPr>
        <dsp:cNvPr id="0" name=""/>
        <dsp:cNvSpPr/>
      </dsp:nvSpPr>
      <dsp:spPr>
        <a:xfrm>
          <a:off x="0" y="462"/>
          <a:ext cx="2559337" cy="18021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Metrics</a:t>
          </a:r>
          <a:endParaRPr lang="en-KE" sz="4900" kern="1200" dirty="0"/>
        </a:p>
      </dsp:txBody>
      <dsp:txXfrm>
        <a:off x="87975" y="88437"/>
        <a:ext cx="2383387" cy="1626233"/>
      </dsp:txXfrm>
    </dsp:sp>
    <dsp:sp modelId="{FC131895-E5E1-473D-A8FE-B57C8E44351E}">
      <dsp:nvSpPr>
        <dsp:cNvPr id="0" name=""/>
        <dsp:cNvSpPr/>
      </dsp:nvSpPr>
      <dsp:spPr>
        <a:xfrm>
          <a:off x="2559337" y="1982863"/>
          <a:ext cx="3839006" cy="18021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Metrics applied on targets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base period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time period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Basis on target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Milestones and interim targets applicable</a:t>
          </a:r>
          <a:endParaRPr lang="en-K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Revisions or changes</a:t>
          </a:r>
          <a:endParaRPr lang="en-KE" sz="1300" kern="1200" dirty="0"/>
        </a:p>
      </dsp:txBody>
      <dsp:txXfrm>
        <a:off x="2559337" y="2208136"/>
        <a:ext cx="3163187" cy="1351637"/>
      </dsp:txXfrm>
    </dsp:sp>
    <dsp:sp modelId="{627FB654-2653-429F-830B-45C86D4F3505}">
      <dsp:nvSpPr>
        <dsp:cNvPr id="0" name=""/>
        <dsp:cNvSpPr/>
      </dsp:nvSpPr>
      <dsp:spPr>
        <a:xfrm>
          <a:off x="0" y="1982863"/>
          <a:ext cx="2559337" cy="18021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Targets</a:t>
          </a:r>
          <a:endParaRPr lang="en-KE" sz="4900" kern="1200" dirty="0"/>
        </a:p>
      </dsp:txBody>
      <dsp:txXfrm>
        <a:off x="87975" y="2070838"/>
        <a:ext cx="2383387" cy="1626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EF05-DC6E-4936-B42C-69E1F46E8A05}">
      <dsp:nvSpPr>
        <dsp:cNvPr id="0" name=""/>
        <dsp:cNvSpPr/>
      </dsp:nvSpPr>
      <dsp:spPr>
        <a:xfrm rot="16200000">
          <a:off x="-1235060" y="1892136"/>
          <a:ext cx="2872418" cy="31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025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Measurement</a:t>
          </a:r>
          <a:endParaRPr lang="en-KE" sz="2200" kern="1200" dirty="0"/>
        </a:p>
      </dsp:txBody>
      <dsp:txXfrm>
        <a:off x="-1235060" y="1892136"/>
        <a:ext cx="2872418" cy="317764"/>
      </dsp:txXfrm>
    </dsp:sp>
    <dsp:sp modelId="{84464FC8-E4C8-48C9-8E4E-59B6FBB85E5B}">
      <dsp:nvSpPr>
        <dsp:cNvPr id="0" name=""/>
        <dsp:cNvSpPr/>
      </dsp:nvSpPr>
      <dsp:spPr>
        <a:xfrm>
          <a:off x="360031" y="614809"/>
          <a:ext cx="1582804" cy="28724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8025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Scope 1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Scope 2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Scope 3      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KE" sz="1500" kern="1200" dirty="0"/>
        </a:p>
      </dsp:txBody>
      <dsp:txXfrm>
        <a:off x="360031" y="614809"/>
        <a:ext cx="1582804" cy="2872418"/>
      </dsp:txXfrm>
    </dsp:sp>
    <dsp:sp modelId="{E06D52CD-9F46-445C-90EA-53BEBBD491BD}">
      <dsp:nvSpPr>
        <dsp:cNvPr id="0" name=""/>
        <dsp:cNvSpPr/>
      </dsp:nvSpPr>
      <dsp:spPr>
        <a:xfrm>
          <a:off x="42266" y="195360"/>
          <a:ext cx="635528" cy="63552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940A4-97C5-4E3C-815A-2F0FB82FBEE7}">
      <dsp:nvSpPr>
        <dsp:cNvPr id="0" name=""/>
        <dsp:cNvSpPr/>
      </dsp:nvSpPr>
      <dsp:spPr>
        <a:xfrm rot="16200000">
          <a:off x="1074388" y="1892136"/>
          <a:ext cx="2872418" cy="31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025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Reporting</a:t>
          </a:r>
          <a:endParaRPr lang="en-KE" sz="2200" kern="1200" dirty="0"/>
        </a:p>
      </dsp:txBody>
      <dsp:txXfrm>
        <a:off x="1074388" y="1892136"/>
        <a:ext cx="2872418" cy="317764"/>
      </dsp:txXfrm>
    </dsp:sp>
    <dsp:sp modelId="{14FBE651-35F3-4B04-BC62-46875F50BA4A}">
      <dsp:nvSpPr>
        <dsp:cNvPr id="0" name=""/>
        <dsp:cNvSpPr/>
      </dsp:nvSpPr>
      <dsp:spPr>
        <a:xfrm>
          <a:off x="2669480" y="614809"/>
          <a:ext cx="1582804" cy="28724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8025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Transition reliefs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IFRS 2 requirements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Industry specific</a:t>
          </a:r>
          <a:endParaRPr lang="en-KE" sz="1500" kern="1200" dirty="0"/>
        </a:p>
      </dsp:txBody>
      <dsp:txXfrm>
        <a:off x="2669480" y="614809"/>
        <a:ext cx="1582804" cy="2872418"/>
      </dsp:txXfrm>
    </dsp:sp>
    <dsp:sp modelId="{DB8F3367-19CE-44B6-A61F-25B6883DA1FA}">
      <dsp:nvSpPr>
        <dsp:cNvPr id="0" name=""/>
        <dsp:cNvSpPr/>
      </dsp:nvSpPr>
      <dsp:spPr>
        <a:xfrm>
          <a:off x="2351715" y="195360"/>
          <a:ext cx="635528" cy="63552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72932-EF7A-4625-9493-503D296369D7}">
      <dsp:nvSpPr>
        <dsp:cNvPr id="0" name=""/>
        <dsp:cNvSpPr/>
      </dsp:nvSpPr>
      <dsp:spPr>
        <a:xfrm rot="16200000">
          <a:off x="3383837" y="1892136"/>
          <a:ext cx="2872418" cy="31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025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Reducing</a:t>
          </a:r>
          <a:endParaRPr lang="en-KE" sz="2200" kern="1200" dirty="0"/>
        </a:p>
      </dsp:txBody>
      <dsp:txXfrm>
        <a:off x="3383837" y="1892136"/>
        <a:ext cx="2872418" cy="317764"/>
      </dsp:txXfrm>
    </dsp:sp>
    <dsp:sp modelId="{83DFBC80-30A9-438A-A8D9-C8DD0F0143DB}">
      <dsp:nvSpPr>
        <dsp:cNvPr id="0" name=""/>
        <dsp:cNvSpPr/>
      </dsp:nvSpPr>
      <dsp:spPr>
        <a:xfrm>
          <a:off x="4978929" y="614809"/>
          <a:ext cx="1582804" cy="28724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8025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Opportunities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Business model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Collaboration</a:t>
          </a:r>
          <a:endParaRPr lang="en-K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Roadmap</a:t>
          </a:r>
          <a:endParaRPr lang="en-KE" sz="1500" kern="1200" dirty="0"/>
        </a:p>
      </dsp:txBody>
      <dsp:txXfrm>
        <a:off x="4978929" y="614809"/>
        <a:ext cx="1582804" cy="2872418"/>
      </dsp:txXfrm>
    </dsp:sp>
    <dsp:sp modelId="{AA370200-FD9E-4935-A7BF-4876F542C2F1}">
      <dsp:nvSpPr>
        <dsp:cNvPr id="0" name=""/>
        <dsp:cNvSpPr/>
      </dsp:nvSpPr>
      <dsp:spPr>
        <a:xfrm>
          <a:off x="4661164" y="195360"/>
          <a:ext cx="635528" cy="63552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C03A2-F39A-44C6-A035-DC5A47495A0C}">
      <dsp:nvSpPr>
        <dsp:cNvPr id="0" name=""/>
        <dsp:cNvSpPr/>
      </dsp:nvSpPr>
      <dsp:spPr>
        <a:xfrm>
          <a:off x="0" y="269162"/>
          <a:ext cx="6276196" cy="302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6D1FA-ACE8-4A9C-ACEF-CF1DF5009B29}">
      <dsp:nvSpPr>
        <dsp:cNvPr id="0" name=""/>
        <dsp:cNvSpPr/>
      </dsp:nvSpPr>
      <dsp:spPr>
        <a:xfrm>
          <a:off x="313809" y="92042"/>
          <a:ext cx="439333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058" tIns="0" rIns="1660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Climate-related transition risks</a:t>
          </a:r>
          <a:endParaRPr lang="en-KE" sz="1200" kern="1200" dirty="0"/>
        </a:p>
      </dsp:txBody>
      <dsp:txXfrm>
        <a:off x="331102" y="109335"/>
        <a:ext cx="4358751" cy="319654"/>
      </dsp:txXfrm>
    </dsp:sp>
    <dsp:sp modelId="{4DC12378-D022-49BF-9AE3-3679DFF44BC3}">
      <dsp:nvSpPr>
        <dsp:cNvPr id="0" name=""/>
        <dsp:cNvSpPr/>
      </dsp:nvSpPr>
      <dsp:spPr>
        <a:xfrm>
          <a:off x="0" y="813482"/>
          <a:ext cx="6276196" cy="302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47AE4-C356-4D3E-95D2-169B95772BA2}">
      <dsp:nvSpPr>
        <dsp:cNvPr id="0" name=""/>
        <dsp:cNvSpPr/>
      </dsp:nvSpPr>
      <dsp:spPr>
        <a:xfrm>
          <a:off x="313809" y="636362"/>
          <a:ext cx="439333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058" tIns="0" rIns="1660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Climate-related physical risks</a:t>
          </a:r>
          <a:endParaRPr lang="en-KE" sz="1200" kern="1200" dirty="0"/>
        </a:p>
      </dsp:txBody>
      <dsp:txXfrm>
        <a:off x="331102" y="653655"/>
        <a:ext cx="4358751" cy="319654"/>
      </dsp:txXfrm>
    </dsp:sp>
    <dsp:sp modelId="{ACDD4576-1C79-4FB7-8003-165B1C615C00}">
      <dsp:nvSpPr>
        <dsp:cNvPr id="0" name=""/>
        <dsp:cNvSpPr/>
      </dsp:nvSpPr>
      <dsp:spPr>
        <a:xfrm>
          <a:off x="0" y="1357802"/>
          <a:ext cx="6276196" cy="302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1D0A9-F500-4152-833B-B913DB95CC38}">
      <dsp:nvSpPr>
        <dsp:cNvPr id="0" name=""/>
        <dsp:cNvSpPr/>
      </dsp:nvSpPr>
      <dsp:spPr>
        <a:xfrm>
          <a:off x="313809" y="1180682"/>
          <a:ext cx="439333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058" tIns="0" rIns="1660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Climate-related opportunities</a:t>
          </a:r>
          <a:endParaRPr lang="en-KE" sz="1200" kern="1200" dirty="0"/>
        </a:p>
      </dsp:txBody>
      <dsp:txXfrm>
        <a:off x="331102" y="1197975"/>
        <a:ext cx="4358751" cy="319654"/>
      </dsp:txXfrm>
    </dsp:sp>
    <dsp:sp modelId="{3EA53F6A-405D-418A-B426-94ADF9A7315D}">
      <dsp:nvSpPr>
        <dsp:cNvPr id="0" name=""/>
        <dsp:cNvSpPr/>
      </dsp:nvSpPr>
      <dsp:spPr>
        <a:xfrm>
          <a:off x="0" y="1902122"/>
          <a:ext cx="6276196" cy="302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705BE-DCD5-4D4F-9A64-035C0D37F6BF}">
      <dsp:nvSpPr>
        <dsp:cNvPr id="0" name=""/>
        <dsp:cNvSpPr/>
      </dsp:nvSpPr>
      <dsp:spPr>
        <a:xfrm>
          <a:off x="313809" y="1725002"/>
          <a:ext cx="439333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058" tIns="0" rIns="1660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Capital deployment</a:t>
          </a:r>
          <a:endParaRPr lang="en-KE" sz="1200" kern="1200" dirty="0"/>
        </a:p>
      </dsp:txBody>
      <dsp:txXfrm>
        <a:off x="331102" y="1742295"/>
        <a:ext cx="4358751" cy="319654"/>
      </dsp:txXfrm>
    </dsp:sp>
    <dsp:sp modelId="{83167F72-9D9A-4D59-9359-F0380B34D66D}">
      <dsp:nvSpPr>
        <dsp:cNvPr id="0" name=""/>
        <dsp:cNvSpPr/>
      </dsp:nvSpPr>
      <dsp:spPr>
        <a:xfrm>
          <a:off x="0" y="2446442"/>
          <a:ext cx="6276196" cy="302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61E89-EDE2-4866-83E6-0BD4C5ECB22C}">
      <dsp:nvSpPr>
        <dsp:cNvPr id="0" name=""/>
        <dsp:cNvSpPr/>
      </dsp:nvSpPr>
      <dsp:spPr>
        <a:xfrm>
          <a:off x="313809" y="2269322"/>
          <a:ext cx="439333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058" tIns="0" rIns="1660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Internal carbon prices</a:t>
          </a:r>
          <a:endParaRPr lang="en-KE" sz="1200" kern="1200" dirty="0"/>
        </a:p>
      </dsp:txBody>
      <dsp:txXfrm>
        <a:off x="331102" y="2286615"/>
        <a:ext cx="4358751" cy="319654"/>
      </dsp:txXfrm>
    </dsp:sp>
    <dsp:sp modelId="{E5952A94-0953-4088-83E7-EE580BAEB0F9}">
      <dsp:nvSpPr>
        <dsp:cNvPr id="0" name=""/>
        <dsp:cNvSpPr/>
      </dsp:nvSpPr>
      <dsp:spPr>
        <a:xfrm>
          <a:off x="0" y="2990762"/>
          <a:ext cx="6276196" cy="302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406FC-6330-4844-8CA9-DCCAFC2DB59E}">
      <dsp:nvSpPr>
        <dsp:cNvPr id="0" name=""/>
        <dsp:cNvSpPr/>
      </dsp:nvSpPr>
      <dsp:spPr>
        <a:xfrm>
          <a:off x="313809" y="2813642"/>
          <a:ext cx="439333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058" tIns="0" rIns="1660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Executive renumeration impacts</a:t>
          </a:r>
          <a:endParaRPr lang="en-KE" sz="1200" kern="1200" dirty="0"/>
        </a:p>
      </dsp:txBody>
      <dsp:txXfrm>
        <a:off x="331102" y="2830935"/>
        <a:ext cx="4358751" cy="319654"/>
      </dsp:txXfrm>
    </dsp:sp>
    <dsp:sp modelId="{B6FF39CF-8607-421A-98A1-5A8E8DB130FB}">
      <dsp:nvSpPr>
        <dsp:cNvPr id="0" name=""/>
        <dsp:cNvSpPr/>
      </dsp:nvSpPr>
      <dsp:spPr>
        <a:xfrm>
          <a:off x="0" y="3535082"/>
          <a:ext cx="6276196" cy="302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A777A-995B-4025-92A9-AEB87F08E37F}">
      <dsp:nvSpPr>
        <dsp:cNvPr id="0" name=""/>
        <dsp:cNvSpPr/>
      </dsp:nvSpPr>
      <dsp:spPr>
        <a:xfrm>
          <a:off x="313809" y="3357962"/>
          <a:ext cx="439333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058" tIns="0" rIns="1660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Greenhouse gases</a:t>
          </a:r>
          <a:endParaRPr lang="en-KE" sz="1200" kern="1200" dirty="0"/>
        </a:p>
      </dsp:txBody>
      <dsp:txXfrm>
        <a:off x="331102" y="3375255"/>
        <a:ext cx="4358751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725C7-19D1-4F7E-9FB6-92DEB84701C8}">
      <dsp:nvSpPr>
        <dsp:cNvPr id="0" name=""/>
        <dsp:cNvSpPr/>
      </dsp:nvSpPr>
      <dsp:spPr>
        <a:xfrm>
          <a:off x="1110" y="1465316"/>
          <a:ext cx="1472034" cy="1472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Cross-industry</a:t>
          </a:r>
          <a:endParaRPr lang="en-KE" sz="2000" b="1" kern="1200" dirty="0">
            <a:solidFill>
              <a:srgbClr val="C00000"/>
            </a:solidFill>
          </a:endParaRPr>
        </a:p>
      </dsp:txBody>
      <dsp:txXfrm>
        <a:off x="216684" y="1680890"/>
        <a:ext cx="1040886" cy="1040886"/>
      </dsp:txXfrm>
    </dsp:sp>
    <dsp:sp modelId="{420B47F3-674A-495A-9465-098D76E263EC}">
      <dsp:nvSpPr>
        <dsp:cNvPr id="0" name=""/>
        <dsp:cNvSpPr/>
      </dsp:nvSpPr>
      <dsp:spPr>
        <a:xfrm>
          <a:off x="1592673" y="1774443"/>
          <a:ext cx="853779" cy="853779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KE" sz="1400" kern="1200" dirty="0"/>
        </a:p>
      </dsp:txBody>
      <dsp:txXfrm>
        <a:off x="1705841" y="2100928"/>
        <a:ext cx="627443" cy="200809"/>
      </dsp:txXfrm>
    </dsp:sp>
    <dsp:sp modelId="{01A99CEF-4A6B-456D-9BA7-7EC1FD40E9DE}">
      <dsp:nvSpPr>
        <dsp:cNvPr id="0" name=""/>
        <dsp:cNvSpPr/>
      </dsp:nvSpPr>
      <dsp:spPr>
        <a:xfrm>
          <a:off x="2565982" y="1465316"/>
          <a:ext cx="1472034" cy="1472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50000"/>
                </a:schemeClr>
              </a:solidFill>
            </a:rPr>
            <a:t>Industry-specific</a:t>
          </a:r>
          <a:endParaRPr lang="en-KE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781556" y="1680890"/>
        <a:ext cx="1040886" cy="1040886"/>
      </dsp:txXfrm>
    </dsp:sp>
    <dsp:sp modelId="{11D6D3D9-1015-4183-92A3-D993EA28D94C}">
      <dsp:nvSpPr>
        <dsp:cNvPr id="0" name=""/>
        <dsp:cNvSpPr/>
      </dsp:nvSpPr>
      <dsp:spPr>
        <a:xfrm>
          <a:off x="4157546" y="1774443"/>
          <a:ext cx="853779" cy="853779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KE" sz="1800" kern="1200" dirty="0"/>
        </a:p>
      </dsp:txBody>
      <dsp:txXfrm>
        <a:off x="4270714" y="1950321"/>
        <a:ext cx="627443" cy="502023"/>
      </dsp:txXfrm>
    </dsp:sp>
    <dsp:sp modelId="{19C5255C-656F-4099-86E9-68AF580208E5}">
      <dsp:nvSpPr>
        <dsp:cNvPr id="0" name=""/>
        <dsp:cNvSpPr/>
      </dsp:nvSpPr>
      <dsp:spPr>
        <a:xfrm>
          <a:off x="5130855" y="1465316"/>
          <a:ext cx="1472034" cy="1472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Climate related targets</a:t>
          </a:r>
          <a:endParaRPr lang="en-KE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346429" y="1680890"/>
        <a:ext cx="1040886" cy="1040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D75B1-3D75-7269-9185-F94B748995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394B8-B820-7A7C-91E6-8E94F4E56B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E8B3CB-6CB8-A14F-9966-0F2D204A64B6}" type="datetime1">
              <a:rPr lang="en-US" altLang="en-US"/>
              <a:pPr>
                <a:defRPr/>
              </a:pPr>
              <a:t>6/23/2025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82CB3-BB53-D581-29EB-1CF80D2C95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24151-CCF6-38ED-6561-CE2470CCC5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087706-7E9C-7142-8981-EAFBB99732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112B90-29C1-0C96-94F4-2F373FA503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7A1B5-C990-E5BC-6CC3-A537205912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2BDD0B-F4F3-3F4B-95E3-9FE6F10BDA4A}" type="datetime1">
              <a:rPr lang="en-US" altLang="en-US"/>
              <a:pPr>
                <a:defRPr/>
              </a:pPr>
              <a:t>6/23/2025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596546-A39B-605B-C7CC-7A0208C2B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7357A6-8D95-F3BA-EA52-17EB0067B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F8F19-ECE1-C5EE-1ECD-99D3C72E9C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5CA1B-817E-2EA0-0F8B-AC60AB38B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E755ED-B3CD-3C43-AEF9-97E89999C4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191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19100" algn="l" defTabSz="4191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839788" algn="l" defTabSz="4191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258888" algn="l" defTabSz="4191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679575" algn="l" defTabSz="4191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099691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ACFDF1C-3F15-ACBA-9F85-41E79FE8B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C3EEC5A8-FF90-AFA0-D8DE-39836A1B5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FD3CD5B-3CC2-5D08-1763-6436664B7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26AF56-1440-E842-BBBB-39145E2BA52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C64C-F3BF-F4EB-B009-4FBE3DB5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400BC-B1E8-AFA3-F6C1-688656C3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8276-65DA-9141-BD81-724516D19D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401EFCA-C93E-17D6-D5C4-4DEB50C0E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" y="0"/>
            <a:ext cx="9906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F5B3002B-C01A-29AC-9761-D919418D5A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2491" y="3558901"/>
            <a:ext cx="8852121" cy="267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88" tIns="41994" rIns="83988" bIns="41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96975" indent="-238125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74813" indent="-23812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54238" indent="-238125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114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686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58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30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sz="3200" b="1" dirty="0">
                <a:solidFill>
                  <a:schemeClr val="bg1"/>
                </a:solidFill>
                <a:latin typeface="HelveticaNeueLT Pro 77 BdCn" pitchFamily="5" charset="0"/>
              </a:rPr>
              <a:t>TOPIC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HelveticaNeueLT Pro 77 BdCn" pitchFamily="5" charset="0"/>
              </a:rPr>
              <a:t>DATE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HelveticaNeueLT Pro 77 BdCn" pitchFamily="5" charset="0"/>
              </a:rPr>
              <a:t>VENUE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HelveticaNeueLT Pro 77 BdCn" pitchFamily="5" charset="0"/>
              </a:rPr>
              <a:t>PRESENTOR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chemeClr val="bg1"/>
              </a:solidFill>
              <a:latin typeface="HelveticaNeueLT Pro 77 BdCn" pitchFamily="5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66F3967-B409-B0BC-40B9-B63CA341BC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45" y="1035050"/>
            <a:ext cx="33528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6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CC342F50-7F28-88A2-44F9-0A5882F1E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" y="12811"/>
            <a:ext cx="990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E9DA7D"/>
              </a:buClr>
              <a:buFont typeface="Arial" panose="020B0604020202020204" pitchFamily="34" charset="0"/>
              <a:buChar char="•"/>
              <a:defRPr>
                <a:latin typeface="HelveticaNeueLT Pro 77 BdCn"/>
              </a:defRPr>
            </a:lvl1pPr>
            <a:lvl2pPr marL="776288" indent="-298450">
              <a:buClr>
                <a:srgbClr val="E9DA7D"/>
              </a:buClr>
              <a:buFont typeface="Arial" panose="020B0604020202020204" pitchFamily="34" charset="0"/>
              <a:buChar char="•"/>
              <a:defRPr>
                <a:latin typeface="HelveticaNeueLT Pro 77 BdCn"/>
              </a:defRPr>
            </a:lvl2pPr>
            <a:lvl3pPr marL="1196975" indent="-238125">
              <a:buClr>
                <a:srgbClr val="E9DA7D"/>
              </a:buClr>
              <a:buFont typeface="Arial" panose="020B0604020202020204" pitchFamily="34" charset="0"/>
              <a:buChar char="•"/>
              <a:defRPr>
                <a:latin typeface="HelveticaNeueLT Pro 77 BdCn"/>
              </a:defRPr>
            </a:lvl3pPr>
            <a:lvl4pPr marL="1674813" indent="-238125">
              <a:buClr>
                <a:srgbClr val="E9DA7D"/>
              </a:buClr>
              <a:buFont typeface="Arial" panose="020B0604020202020204" pitchFamily="34" charset="0"/>
              <a:buChar char="•"/>
              <a:defRPr>
                <a:latin typeface="HelveticaNeueLT Pro 77 BdCn"/>
              </a:defRPr>
            </a:lvl4pPr>
            <a:lvl5pPr marL="2154238" indent="-238125">
              <a:buClr>
                <a:srgbClr val="E9DA7D"/>
              </a:buClr>
              <a:buFont typeface="Arial" panose="020B0604020202020204" pitchFamily="34" charset="0"/>
              <a:buChar char="•"/>
              <a:defRPr>
                <a:latin typeface="HelveticaNeueLT Pro 77 BdC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B732381-C3EA-9D01-7EDC-EDEB702C46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488" y="6416786"/>
            <a:ext cx="8797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96975" indent="-238125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74813" indent="-23812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54238" indent="-238125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114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686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58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30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30000" dirty="0">
                <a:latin typeface="Arial" panose="020B0604020202020204" pitchFamily="34" charset="0"/>
              </a:rPr>
              <a:t>Vision: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 world class Professional Accountancy Institute.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9C0637D-D46C-21FB-194B-80D0FBC122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7013" y="116632"/>
            <a:ext cx="64541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HelveticaNeueLT Pro 77 BdCn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282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5C8F7-6C12-CED0-1390-6B6D2F5D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0170-135F-B342-B701-24F832DAB837}" type="datetime1">
              <a:rPr lang="en-US" altLang="en-US"/>
              <a:pPr>
                <a:defRPr/>
              </a:pPr>
              <a:t>6/23/2025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4ECE3-8288-0D81-1C43-C40B685C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5509A-0E73-4D28-3899-DB44AE14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5B6AD-A70D-7B47-AE1A-E71A71DC31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69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77FC20-3FC5-9B28-EBBE-0F93F1F455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73F681-13CD-188F-8A6A-BBC9569EA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497D-BA9F-65DE-9F8E-47D4BBA7A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61A27B-00BD-5D48-8F4C-61817B7EB2B6}" type="datetime1">
              <a:rPr lang="en-US" altLang="en-US"/>
              <a:pPr>
                <a:defRPr/>
              </a:pPr>
              <a:t>6/23/2025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6B8AB-1DF1-75BA-F900-8BBB49FE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58212-6D02-F376-218D-F478FEDF6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B3F29A-3D74-AB4F-9353-14E9BC87C7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477838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5" charset="-128"/>
          <a:cs typeface="ＭＳ Ｐゴシック" pitchFamily="5" charset="-128"/>
        </a:defRPr>
      </a:lvl1pPr>
      <a:lvl2pPr algn="ctr" defTabSz="4778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2pPr>
      <a:lvl3pPr algn="ctr" defTabSz="4778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3pPr>
      <a:lvl4pPr algn="ctr" defTabSz="4778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4pPr>
      <a:lvl5pPr algn="ctr" defTabSz="4778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5pPr>
      <a:lvl6pPr marL="419938" algn="ctr" defTabSz="47826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6pPr>
      <a:lvl7pPr marL="839876" algn="ctr" defTabSz="47826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7pPr>
      <a:lvl8pPr marL="1259815" algn="ctr" defTabSz="47826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8pPr>
      <a:lvl9pPr marL="1679753" algn="ctr" defTabSz="47826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9pPr>
    </p:titleStyle>
    <p:bodyStyle>
      <a:lvl1pPr marL="357188" indent="-357188" algn="l" defTabSz="4778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ＭＳ Ｐゴシック" pitchFamily="5" charset="-128"/>
          <a:cs typeface="ＭＳ Ｐゴシック" pitchFamily="5" charset="-128"/>
        </a:defRPr>
      </a:lvl1pPr>
      <a:lvl2pPr marL="776288" indent="-298450" algn="l" defTabSz="4778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96975" indent="-238125" algn="l" defTabSz="4778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74813" indent="-238125" algn="l" defTabSz="4778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154238" indent="-238125" algn="l" defTabSz="4778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63416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0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4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86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1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5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9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37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7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1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E557B433-9EC1-11AB-0B47-BDCDCED59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25"/>
            <a:ext cx="9906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4">
            <a:extLst>
              <a:ext uri="{FF2B5EF4-FFF2-40B4-BE49-F238E27FC236}">
                <a16:creationId xmlns:a16="http://schemas.microsoft.com/office/drawing/2014/main" id="{097D7CF5-0C2E-9524-7B92-B27F1C35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95" y="3152775"/>
            <a:ext cx="9361488" cy="291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96975" indent="-238125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74813" indent="-23812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54238" indent="-238125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114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686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58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3038" indent="-238125" defTabSz="4778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NeueLT Pro 77 BdCn" pitchFamily="5" charset="0"/>
              </a:rPr>
              <a:t>Building blocks of sustainability reporting: Mastering IFRS S1 and IFRS S2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HelveticaNeueLT Pro 77 BdCn" pitchFamily="5" charset="0"/>
              <a:sym typeface="Raleway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sym typeface="Raleway"/>
              </a:rPr>
              <a:t>Core content – Strategy and Metrics &amp; Targets</a:t>
            </a:r>
            <a:endParaRPr lang="en" sz="2800" b="1" dirty="0">
              <a:solidFill>
                <a:schemeClr val="bg1"/>
              </a:solidFill>
              <a:sym typeface="Raleway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rgbClr val="FFC000"/>
              </a:solidFill>
              <a:latin typeface="HelveticaNeueLT Pro 77 BdCn" pitchFamily="5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C000"/>
                </a:solidFill>
                <a:latin typeface="HelveticaNeueLT Pro 77 BdCn" pitchFamily="5" charset="0"/>
              </a:rPr>
              <a:t>24 June 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C000"/>
                </a:solidFill>
                <a:latin typeface="HelveticaNeueLT Pro 77 BdCn" pitchFamily="5" charset="0"/>
              </a:rPr>
              <a:t>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C000"/>
                </a:solidFill>
                <a:latin typeface="HelveticaNeueLT Pro 77 BdCn" pitchFamily="5" charset="0"/>
              </a:rPr>
              <a:t>Akinyemi Awodumila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90A8DC93-20B4-6FBC-2958-9B6E27560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35050"/>
            <a:ext cx="33528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Scope of IFRS 2 strategy disclosures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363027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Scope of IFRS 2 strategy disclosures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3F2E5A-E167-434A-BB5C-637571A29D80}"/>
              </a:ext>
            </a:extLst>
          </p:cNvPr>
          <p:cNvSpPr/>
          <p:nvPr/>
        </p:nvSpPr>
        <p:spPr>
          <a:xfrm>
            <a:off x="56456" y="2132856"/>
            <a:ext cx="2025224" cy="1215134"/>
          </a:xfrm>
          <a:custGeom>
            <a:avLst/>
            <a:gdLst>
              <a:gd name="connsiteX0" fmla="*/ 0 w 2025224"/>
              <a:gd name="connsiteY0" fmla="*/ 0 h 1215134"/>
              <a:gd name="connsiteX1" fmla="*/ 2025224 w 2025224"/>
              <a:gd name="connsiteY1" fmla="*/ 0 h 1215134"/>
              <a:gd name="connsiteX2" fmla="*/ 2025224 w 2025224"/>
              <a:gd name="connsiteY2" fmla="*/ 1215134 h 1215134"/>
              <a:gd name="connsiteX3" fmla="*/ 0 w 2025224"/>
              <a:gd name="connsiteY3" fmla="*/ 1215134 h 1215134"/>
              <a:gd name="connsiteX4" fmla="*/ 0 w 2025224"/>
              <a:gd name="connsiteY4" fmla="*/ 0 h 12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224" h="1215134">
                <a:moveTo>
                  <a:pt x="0" y="0"/>
                </a:moveTo>
                <a:lnTo>
                  <a:pt x="2025224" y="0"/>
                </a:lnTo>
                <a:lnTo>
                  <a:pt x="2025224" y="1215134"/>
                </a:lnTo>
                <a:lnTo>
                  <a:pt x="0" y="1215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accent1"/>
                </a:solidFill>
              </a:rPr>
              <a:t>Sustainability-related risks and opportunities</a:t>
            </a:r>
            <a:endParaRPr lang="en-KE" sz="2000" kern="1200" dirty="0">
              <a:solidFill>
                <a:schemeClr val="accent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311E89-5612-44DB-9189-B313534240BC}"/>
              </a:ext>
            </a:extLst>
          </p:cNvPr>
          <p:cNvSpPr/>
          <p:nvPr/>
        </p:nvSpPr>
        <p:spPr>
          <a:xfrm>
            <a:off x="2114432" y="2132856"/>
            <a:ext cx="2025224" cy="1215134"/>
          </a:xfrm>
          <a:custGeom>
            <a:avLst/>
            <a:gdLst>
              <a:gd name="connsiteX0" fmla="*/ 0 w 2025224"/>
              <a:gd name="connsiteY0" fmla="*/ 0 h 1215134"/>
              <a:gd name="connsiteX1" fmla="*/ 2025224 w 2025224"/>
              <a:gd name="connsiteY1" fmla="*/ 0 h 1215134"/>
              <a:gd name="connsiteX2" fmla="*/ 2025224 w 2025224"/>
              <a:gd name="connsiteY2" fmla="*/ 1215134 h 1215134"/>
              <a:gd name="connsiteX3" fmla="*/ 0 w 2025224"/>
              <a:gd name="connsiteY3" fmla="*/ 1215134 h 1215134"/>
              <a:gd name="connsiteX4" fmla="*/ 0 w 2025224"/>
              <a:gd name="connsiteY4" fmla="*/ 0 h 12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224" h="1215134">
                <a:moveTo>
                  <a:pt x="0" y="0"/>
                </a:moveTo>
                <a:lnTo>
                  <a:pt x="2025224" y="0"/>
                </a:lnTo>
                <a:lnTo>
                  <a:pt x="2025224" y="1215134"/>
                </a:lnTo>
                <a:lnTo>
                  <a:pt x="0" y="1215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accent6">
                    <a:lumMod val="75000"/>
                  </a:schemeClr>
                </a:solidFill>
              </a:rPr>
              <a:t>Financial position, performance and cash flows</a:t>
            </a:r>
            <a:endParaRPr lang="en-KE" sz="2000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E003CBA-F104-4DAB-ADA6-73346754C7E2}"/>
              </a:ext>
            </a:extLst>
          </p:cNvPr>
          <p:cNvSpPr/>
          <p:nvPr/>
        </p:nvSpPr>
        <p:spPr>
          <a:xfrm>
            <a:off x="4172408" y="2132856"/>
            <a:ext cx="2025224" cy="1215134"/>
          </a:xfrm>
          <a:custGeom>
            <a:avLst/>
            <a:gdLst>
              <a:gd name="connsiteX0" fmla="*/ 0 w 2025224"/>
              <a:gd name="connsiteY0" fmla="*/ 0 h 1215134"/>
              <a:gd name="connsiteX1" fmla="*/ 2025224 w 2025224"/>
              <a:gd name="connsiteY1" fmla="*/ 0 h 1215134"/>
              <a:gd name="connsiteX2" fmla="*/ 2025224 w 2025224"/>
              <a:gd name="connsiteY2" fmla="*/ 1215134 h 1215134"/>
              <a:gd name="connsiteX3" fmla="*/ 0 w 2025224"/>
              <a:gd name="connsiteY3" fmla="*/ 1215134 h 1215134"/>
              <a:gd name="connsiteX4" fmla="*/ 0 w 2025224"/>
              <a:gd name="connsiteY4" fmla="*/ 0 h 12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224" h="1215134">
                <a:moveTo>
                  <a:pt x="0" y="0"/>
                </a:moveTo>
                <a:lnTo>
                  <a:pt x="2025224" y="0"/>
                </a:lnTo>
                <a:lnTo>
                  <a:pt x="2025224" y="1215134"/>
                </a:lnTo>
                <a:lnTo>
                  <a:pt x="0" y="1215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accent3">
                    <a:lumMod val="50000"/>
                  </a:schemeClr>
                </a:solidFill>
              </a:rPr>
              <a:t>Business model and value chain</a:t>
            </a:r>
            <a:endParaRPr lang="en-KE" sz="2000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B8CABF-D8CB-4988-8F45-4C998E447DBD}"/>
              </a:ext>
            </a:extLst>
          </p:cNvPr>
          <p:cNvSpPr/>
          <p:nvPr/>
        </p:nvSpPr>
        <p:spPr>
          <a:xfrm>
            <a:off x="8299313" y="2132856"/>
            <a:ext cx="1550231" cy="1215134"/>
          </a:xfrm>
          <a:custGeom>
            <a:avLst/>
            <a:gdLst>
              <a:gd name="connsiteX0" fmla="*/ 0 w 2025224"/>
              <a:gd name="connsiteY0" fmla="*/ 0 h 1215134"/>
              <a:gd name="connsiteX1" fmla="*/ 2025224 w 2025224"/>
              <a:gd name="connsiteY1" fmla="*/ 0 h 1215134"/>
              <a:gd name="connsiteX2" fmla="*/ 2025224 w 2025224"/>
              <a:gd name="connsiteY2" fmla="*/ 1215134 h 1215134"/>
              <a:gd name="connsiteX3" fmla="*/ 0 w 2025224"/>
              <a:gd name="connsiteY3" fmla="*/ 1215134 h 1215134"/>
              <a:gd name="connsiteX4" fmla="*/ 0 w 2025224"/>
              <a:gd name="connsiteY4" fmla="*/ 0 h 12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224" h="1215134">
                <a:moveTo>
                  <a:pt x="0" y="0"/>
                </a:moveTo>
                <a:lnTo>
                  <a:pt x="2025224" y="0"/>
                </a:lnTo>
                <a:lnTo>
                  <a:pt x="2025224" y="1215134"/>
                </a:lnTo>
                <a:lnTo>
                  <a:pt x="0" y="1215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rgbClr val="C00000"/>
                </a:solidFill>
              </a:rPr>
              <a:t>Resilience</a:t>
            </a:r>
            <a:endParaRPr lang="en-KE" sz="2000" kern="1200" dirty="0">
              <a:solidFill>
                <a:srgbClr val="C0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7C660F-3577-4AE2-A95F-4E57103F2B32}"/>
              </a:ext>
            </a:extLst>
          </p:cNvPr>
          <p:cNvSpPr/>
          <p:nvPr/>
        </p:nvSpPr>
        <p:spPr>
          <a:xfrm>
            <a:off x="6230384" y="2132856"/>
            <a:ext cx="2025224" cy="1215134"/>
          </a:xfrm>
          <a:custGeom>
            <a:avLst/>
            <a:gdLst>
              <a:gd name="connsiteX0" fmla="*/ 0 w 2025224"/>
              <a:gd name="connsiteY0" fmla="*/ 0 h 1215134"/>
              <a:gd name="connsiteX1" fmla="*/ 2025224 w 2025224"/>
              <a:gd name="connsiteY1" fmla="*/ 0 h 1215134"/>
              <a:gd name="connsiteX2" fmla="*/ 2025224 w 2025224"/>
              <a:gd name="connsiteY2" fmla="*/ 1215134 h 1215134"/>
              <a:gd name="connsiteX3" fmla="*/ 0 w 2025224"/>
              <a:gd name="connsiteY3" fmla="*/ 1215134 h 1215134"/>
              <a:gd name="connsiteX4" fmla="*/ 0 w 2025224"/>
              <a:gd name="connsiteY4" fmla="*/ 0 h 12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224" h="1215134">
                <a:moveTo>
                  <a:pt x="0" y="0"/>
                </a:moveTo>
                <a:lnTo>
                  <a:pt x="2025224" y="0"/>
                </a:lnTo>
                <a:lnTo>
                  <a:pt x="2025224" y="1215134"/>
                </a:lnTo>
                <a:lnTo>
                  <a:pt x="0" y="1215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bg2">
                    <a:lumMod val="25000"/>
                  </a:schemeClr>
                </a:solidFill>
              </a:rPr>
              <a:t>Strategy and decision-making</a:t>
            </a:r>
            <a:endParaRPr lang="en-KE" sz="2000" kern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C64D2-6410-4A76-8F47-E1B8E5D4058F}"/>
              </a:ext>
            </a:extLst>
          </p:cNvPr>
          <p:cNvSpPr txBox="1"/>
          <p:nvPr/>
        </p:nvSpPr>
        <p:spPr>
          <a:xfrm>
            <a:off x="56456" y="3429000"/>
            <a:ext cx="2025224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Impact on prospects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Time horizons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Distinguish physical from transition risks</a:t>
            </a:r>
            <a:endParaRPr lang="en-KE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2B08C-A14D-47BB-97E2-9EBB68FD94DB}"/>
              </a:ext>
            </a:extLst>
          </p:cNvPr>
          <p:cNvSpPr txBox="1"/>
          <p:nvPr/>
        </p:nvSpPr>
        <p:spPr>
          <a:xfrm>
            <a:off x="2127826" y="3355820"/>
            <a:ext cx="2025224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Impact on cash flows and financial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Impact on assets and liabilities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Current and anticipated financial effects</a:t>
            </a:r>
            <a:endParaRPr lang="en-K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B4B07-5E7F-4FB2-BDD0-59E37D21D08A}"/>
              </a:ext>
            </a:extLst>
          </p:cNvPr>
          <p:cNvSpPr txBox="1"/>
          <p:nvPr/>
        </p:nvSpPr>
        <p:spPr>
          <a:xfrm>
            <a:off x="4169197" y="3508220"/>
            <a:ext cx="2025224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Business model impacts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Concentration risks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Opportunities for collaboration</a:t>
            </a:r>
            <a:endParaRPr lang="en-KE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059-CCAC-440C-89D0-991957B7599D}"/>
              </a:ext>
            </a:extLst>
          </p:cNvPr>
          <p:cNvSpPr txBox="1"/>
          <p:nvPr/>
        </p:nvSpPr>
        <p:spPr>
          <a:xfrm>
            <a:off x="6230384" y="3523068"/>
            <a:ext cx="2025224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Mitigation and transition plans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Plans to achieve targets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Resourcing plans</a:t>
            </a:r>
            <a:endParaRPr lang="en-KE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D3500-E48A-4802-8536-879B61A982CB}"/>
              </a:ext>
            </a:extLst>
          </p:cNvPr>
          <p:cNvSpPr txBox="1"/>
          <p:nvPr/>
        </p:nvSpPr>
        <p:spPr>
          <a:xfrm>
            <a:off x="8291571" y="3506170"/>
            <a:ext cx="1550231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Scenario 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Climate resilience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Planned investment</a:t>
            </a:r>
            <a:endParaRPr lang="en-K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8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Practical tools and disclosure techniques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42683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Practical tools and disclosure techniques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AD9F8-84A0-4FDF-9DBE-D7A60C03E008}"/>
              </a:ext>
            </a:extLst>
          </p:cNvPr>
          <p:cNvSpPr txBox="1"/>
          <p:nvPr/>
        </p:nvSpPr>
        <p:spPr>
          <a:xfrm>
            <a:off x="227013" y="2276872"/>
            <a:ext cx="854241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climate-related disclosure roadmap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Leverage industry based requirements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Technology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Measurement tools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Performing baseline exercise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Collaborate across value chain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Scoping of reporting entity / scoping for GHG measurement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11211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endParaRPr lang="en-K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B4FB6-298D-4C24-BBD4-6D80599EC234}"/>
              </a:ext>
            </a:extLst>
          </p:cNvPr>
          <p:cNvSpPr txBox="1"/>
          <p:nvPr/>
        </p:nvSpPr>
        <p:spPr>
          <a:xfrm>
            <a:off x="3512840" y="1305341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0" b="1" dirty="0"/>
              <a:t>?</a:t>
            </a:r>
            <a:endParaRPr lang="en-KE" sz="27000" b="1" dirty="0"/>
          </a:p>
        </p:txBody>
      </p:sp>
    </p:spTree>
    <p:extLst>
      <p:ext uri="{BB962C8B-B14F-4D97-AF65-F5344CB8AC3E}">
        <p14:creationId xmlns:p14="http://schemas.microsoft.com/office/powerpoint/2010/main" val="386090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76705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disclosure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– Metrics &amp; Targets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386352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disclosure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A0BFF-81B8-4261-B5DE-EA04BCF53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888821"/>
              </p:ext>
            </p:extLst>
          </p:nvPr>
        </p:nvGraphicFramePr>
        <p:xfrm>
          <a:off x="632520" y="2276872"/>
          <a:ext cx="6398344" cy="378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49B22E-19DB-4495-9AF9-D9041E14B93A}"/>
              </a:ext>
            </a:extLst>
          </p:cNvPr>
          <p:cNvSpPr txBox="1"/>
          <p:nvPr/>
        </p:nvSpPr>
        <p:spPr>
          <a:xfrm>
            <a:off x="7617296" y="2958493"/>
            <a:ext cx="2081436" cy="24222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Also…</a:t>
            </a:r>
          </a:p>
          <a:p>
            <a:endParaRPr lang="en-US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Comparative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Judgements and measurement uncertainty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Errors</a:t>
            </a:r>
            <a:endParaRPr lang="en-KE" sz="1400" dirty="0"/>
          </a:p>
        </p:txBody>
      </p:sp>
    </p:spTree>
    <p:extLst>
      <p:ext uri="{BB962C8B-B14F-4D97-AF65-F5344CB8AC3E}">
        <p14:creationId xmlns:p14="http://schemas.microsoft.com/office/powerpoint/2010/main" val="309219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Greenhouse gas (GHG) emissions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– Metrics &amp; Targets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23529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Greenhouse gas (GHG) emissions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pic>
        <p:nvPicPr>
          <p:cNvPr id="1032" name="Picture 8" descr="WRI/WBCSD Corporate Value Chain (Scope 3) Accounting and Reporting Standard">
            <a:extLst>
              <a:ext uri="{FF2B5EF4-FFF2-40B4-BE49-F238E27FC236}">
                <a16:creationId xmlns:a16="http://schemas.microsoft.com/office/drawing/2014/main" id="{139174F4-DB6B-4125-80CF-4B063984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060848"/>
            <a:ext cx="6408712" cy="41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8CF8F-47FE-4139-92DC-96543CCAA14B}"/>
              </a:ext>
            </a:extLst>
          </p:cNvPr>
          <p:cNvSpPr txBox="1"/>
          <p:nvPr/>
        </p:nvSpPr>
        <p:spPr>
          <a:xfrm>
            <a:off x="7653300" y="6061259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GHG protocol</a:t>
            </a:r>
            <a:endParaRPr lang="en-KE" sz="800" b="1" dirty="0"/>
          </a:p>
        </p:txBody>
      </p:sp>
    </p:spTree>
    <p:extLst>
      <p:ext uri="{BB962C8B-B14F-4D97-AF65-F5344CB8AC3E}">
        <p14:creationId xmlns:p14="http://schemas.microsoft.com/office/powerpoint/2010/main" val="49453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+mj-lt"/>
              <a:buAutoNum type="arabicPeriod"/>
              <a:defRPr/>
            </a:pPr>
            <a:r>
              <a:rPr lang="en-IN" sz="1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content  - Strategy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The role of strategy in sustainability reporting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Positioning strategy as the bridge between governance and risk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disclosure requirements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Scope of IFRS S2 strategy disclosures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Practical tools and disclosure techniques</a:t>
            </a:r>
          </a:p>
          <a:p>
            <a:pPr marL="342900" lvl="1" indent="-3429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+mj-lt"/>
              <a:buAutoNum type="arabicPeriod"/>
              <a:defRPr/>
            </a:pPr>
            <a:r>
              <a:rPr lang="en-IN" sz="1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content – Metrics and Targets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disclosure requirements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Greenhouse gas (GHG) emissions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Cross-industry metrics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Industry-based metrics</a:t>
            </a:r>
          </a:p>
          <a:p>
            <a:pPr marL="636687" lvl="2" indent="-216000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IN" sz="1400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Climate-related targets</a:t>
            </a:r>
          </a:p>
          <a:p>
            <a:endParaRPr lang="en-K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latin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635456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Greenhouse gas (GHG) emissions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0C1DBA-F9D4-4F55-9EFF-DCF467F517F8}"/>
              </a:ext>
            </a:extLst>
          </p:cNvPr>
          <p:cNvGrpSpPr/>
          <p:nvPr/>
        </p:nvGrpSpPr>
        <p:grpSpPr>
          <a:xfrm>
            <a:off x="1280592" y="2420888"/>
            <a:ext cx="6604000" cy="3682588"/>
            <a:chOff x="1280592" y="2420888"/>
            <a:chExt cx="6604000" cy="3682588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B23F11EA-6A0B-41A8-8411-AB5BF0185BEA}"/>
                </a:ext>
              </a:extLst>
            </p:cNvPr>
            <p:cNvGraphicFramePr/>
            <p:nvPr/>
          </p:nvGraphicFramePr>
          <p:xfrm>
            <a:off x="1280592" y="2420888"/>
            <a:ext cx="6604000" cy="36825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26" name="Picture 2" descr="Design Corporate Training With Measurement In Mind - eLearning Industry">
              <a:extLst>
                <a:ext uri="{FF2B5EF4-FFF2-40B4-BE49-F238E27FC236}">
                  <a16:creationId xmlns:a16="http://schemas.microsoft.com/office/drawing/2014/main" id="{5D1275E8-9084-4C0E-B613-4D45A0B6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641" y="2558473"/>
              <a:ext cx="732852" cy="70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porting - Free icons">
              <a:extLst>
                <a:ext uri="{FF2B5EF4-FFF2-40B4-BE49-F238E27FC236}">
                  <a16:creationId xmlns:a16="http://schemas.microsoft.com/office/drawing/2014/main" id="{6BDC20AC-76D5-4732-8C0A-8059EF638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685" y="2558473"/>
              <a:ext cx="732851" cy="73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What is Recycling?">
              <a:extLst>
                <a:ext uri="{FF2B5EF4-FFF2-40B4-BE49-F238E27FC236}">
                  <a16:creationId xmlns:a16="http://schemas.microsoft.com/office/drawing/2014/main" id="{0CD0C298-B800-459B-8832-4A1DAE74A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886" y="2542136"/>
              <a:ext cx="732852" cy="73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4247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Cross-industry metrics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– Metrics &amp; Targets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3382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Cross-industry metrics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054F9C-46A3-42ED-9A07-93D3DD10F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206560"/>
              </p:ext>
            </p:extLst>
          </p:nvPr>
        </p:nvGraphicFramePr>
        <p:xfrm>
          <a:off x="1640632" y="2132856"/>
          <a:ext cx="6276196" cy="392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87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Industry-based metrics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– Metrics &amp; Targets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137302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Industry-based metrics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BB2D-E4D2-49E1-9765-1465537A9A66}"/>
              </a:ext>
            </a:extLst>
          </p:cNvPr>
          <p:cNvSpPr txBox="1"/>
          <p:nvPr/>
        </p:nvSpPr>
        <p:spPr>
          <a:xfrm>
            <a:off x="227013" y="2124729"/>
            <a:ext cx="4583575" cy="398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77 industries covered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SASB climate metrics 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Covers physical, transition and regulatory risks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Climate risk category per industry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Provides disclosure topic and measurement unit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Assess financial impact map per industry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FA092-2701-4BC8-8DF4-0F0BFB331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2636912"/>
            <a:ext cx="4583575" cy="34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35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Climate-related targets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– Metrics &amp; Targets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323773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Climate-related targets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77228F-AA33-41C1-ACC1-5BDC834E9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640669"/>
              </p:ext>
            </p:extLst>
          </p:nvPr>
        </p:nvGraphicFramePr>
        <p:xfrm>
          <a:off x="1568624" y="162880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914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endParaRPr lang="en-K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B4FB6-298D-4C24-BBD4-6D80599EC234}"/>
              </a:ext>
            </a:extLst>
          </p:cNvPr>
          <p:cNvSpPr txBox="1"/>
          <p:nvPr/>
        </p:nvSpPr>
        <p:spPr>
          <a:xfrm>
            <a:off x="3512840" y="1305341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0" b="1" dirty="0"/>
              <a:t>?</a:t>
            </a:r>
            <a:endParaRPr lang="en-KE" sz="27000" b="1" dirty="0"/>
          </a:p>
        </p:txBody>
      </p:sp>
    </p:spTree>
    <p:extLst>
      <p:ext uri="{BB962C8B-B14F-4D97-AF65-F5344CB8AC3E}">
        <p14:creationId xmlns:p14="http://schemas.microsoft.com/office/powerpoint/2010/main" val="1661843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93979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The role of strategy in sustainability reporting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9222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16CDA6-63FD-4E8C-8F75-2E26D22D3202}"/>
              </a:ext>
            </a:extLst>
          </p:cNvPr>
          <p:cNvSpPr/>
          <p:nvPr/>
        </p:nvSpPr>
        <p:spPr>
          <a:xfrm>
            <a:off x="495300" y="3501008"/>
            <a:ext cx="8706172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3"/>
            <a:ext cx="8915400" cy="4464496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The role of strategy in sustainability reporting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3432F-0A61-440C-AEA1-5A3F45887E63}"/>
              </a:ext>
            </a:extLst>
          </p:cNvPr>
          <p:cNvSpPr/>
          <p:nvPr/>
        </p:nvSpPr>
        <p:spPr>
          <a:xfrm>
            <a:off x="495301" y="3588063"/>
            <a:ext cx="8915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KE" i="1" dirty="0">
                <a:solidFill>
                  <a:srgbClr val="00B050"/>
                </a:solidFill>
              </a:rPr>
              <a:t>Approach for addressing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KE" i="1" dirty="0">
                <a:solidFill>
                  <a:srgbClr val="00B050"/>
                </a:solidFill>
              </a:rPr>
              <a:t>sustainability-related risks and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KE" i="1" dirty="0">
                <a:solidFill>
                  <a:srgbClr val="00B050"/>
                </a:solidFill>
              </a:rPr>
              <a:t>opportunities that could affect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KE" i="1" dirty="0">
                <a:solidFill>
                  <a:srgbClr val="00B050"/>
                </a:solidFill>
              </a:rPr>
              <a:t>business model and strategy over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KE" i="1" dirty="0">
                <a:solidFill>
                  <a:srgbClr val="00B050"/>
                </a:solidFill>
              </a:rPr>
              <a:t>the short, medium, and 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866CF-6227-4D42-9E62-5EE4AE19C337}"/>
              </a:ext>
            </a:extLst>
          </p:cNvPr>
          <p:cNvSpPr txBox="1"/>
          <p:nvPr/>
        </p:nvSpPr>
        <p:spPr>
          <a:xfrm>
            <a:off x="2864768" y="2900262"/>
            <a:ext cx="39604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Strategy disclosure objective</a:t>
            </a:r>
            <a:endParaRPr lang="en-K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D81649-77EC-4CD2-AEAA-79C125927153}"/>
              </a:ext>
            </a:extLst>
          </p:cNvPr>
          <p:cNvSpPr txBox="1"/>
          <p:nvPr/>
        </p:nvSpPr>
        <p:spPr>
          <a:xfrm>
            <a:off x="848544" y="4797152"/>
            <a:ext cx="1872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 issues</a:t>
            </a:r>
            <a:endParaRPr lang="en-K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03AD2-6637-4FBD-A6BB-6D6D12FC93FB}"/>
              </a:ext>
            </a:extLst>
          </p:cNvPr>
          <p:cNvSpPr txBox="1"/>
          <p:nvPr/>
        </p:nvSpPr>
        <p:spPr>
          <a:xfrm>
            <a:off x="1640632" y="5409220"/>
            <a:ext cx="1872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case</a:t>
            </a:r>
            <a:endParaRPr lang="en-K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EAF6E6-3014-4D61-8C21-0F39FBC711F0}"/>
              </a:ext>
            </a:extLst>
          </p:cNvPr>
          <p:cNvSpPr txBox="1"/>
          <p:nvPr/>
        </p:nvSpPr>
        <p:spPr>
          <a:xfrm>
            <a:off x="3440830" y="4875918"/>
            <a:ext cx="30243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growth strategy </a:t>
            </a:r>
            <a:endParaRPr lang="en-K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B80DFF-81D6-41DE-992A-ACD046E6FA65}"/>
              </a:ext>
            </a:extLst>
          </p:cNvPr>
          <p:cNvSpPr txBox="1"/>
          <p:nvPr/>
        </p:nvSpPr>
        <p:spPr>
          <a:xfrm>
            <a:off x="4016895" y="5599967"/>
            <a:ext cx="1872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connectedness</a:t>
            </a:r>
            <a:endParaRPr lang="en-K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9DA63C-8FBC-437D-9D3D-A8F133D7B8BF}"/>
              </a:ext>
            </a:extLst>
          </p:cNvPr>
          <p:cNvSpPr txBox="1"/>
          <p:nvPr/>
        </p:nvSpPr>
        <p:spPr>
          <a:xfrm>
            <a:off x="7162785" y="4797152"/>
            <a:ext cx="12961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Outcomes</a:t>
            </a:r>
            <a:endParaRPr lang="en-K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803CA7-12F6-4D3C-93AA-735196983B98}"/>
              </a:ext>
            </a:extLst>
          </p:cNvPr>
          <p:cNvSpPr txBox="1"/>
          <p:nvPr/>
        </p:nvSpPr>
        <p:spPr>
          <a:xfrm>
            <a:off x="6984046" y="5407606"/>
            <a:ext cx="12961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Tailored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76136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The role of strategy in sustainability reporting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E2869-9EC9-4B46-BD27-3FAE36E7901D}"/>
              </a:ext>
            </a:extLst>
          </p:cNvPr>
          <p:cNvSpPr/>
          <p:nvPr/>
        </p:nvSpPr>
        <p:spPr>
          <a:xfrm>
            <a:off x="1231726" y="3052540"/>
            <a:ext cx="1924050" cy="981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Step 1 – Determine your material issues</a:t>
            </a:r>
            <a:endParaRPr lang="en-K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1EB34-7BA5-4ED8-A469-A94457A4BCBA}"/>
              </a:ext>
            </a:extLst>
          </p:cNvPr>
          <p:cNvSpPr/>
          <p:nvPr/>
        </p:nvSpPr>
        <p:spPr>
          <a:xfrm>
            <a:off x="3822526" y="3052539"/>
            <a:ext cx="1924050" cy="981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Step 2 – Assess your applicable framework</a:t>
            </a:r>
            <a:endParaRPr lang="en-K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A3A92-C074-4597-92B8-D1755286D2C5}"/>
              </a:ext>
            </a:extLst>
          </p:cNvPr>
          <p:cNvSpPr/>
          <p:nvPr/>
        </p:nvSpPr>
        <p:spPr>
          <a:xfrm>
            <a:off x="6413326" y="3052539"/>
            <a:ext cx="1924050" cy="981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Step 3 – Assess the information requirements</a:t>
            </a:r>
            <a:endParaRPr lang="en-K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CD40F-63DE-433F-A986-304A6451F53F}"/>
              </a:ext>
            </a:extLst>
          </p:cNvPr>
          <p:cNvSpPr/>
          <p:nvPr/>
        </p:nvSpPr>
        <p:spPr>
          <a:xfrm>
            <a:off x="6413326" y="4824189"/>
            <a:ext cx="1924050" cy="981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Step 4 – Determine information gaps </a:t>
            </a:r>
            <a:endParaRPr lang="en-K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DA9C3E-2420-401A-ACE1-98003C484016}"/>
              </a:ext>
            </a:extLst>
          </p:cNvPr>
          <p:cNvSpPr/>
          <p:nvPr/>
        </p:nvSpPr>
        <p:spPr>
          <a:xfrm>
            <a:off x="3822526" y="4824189"/>
            <a:ext cx="1924050" cy="981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Step 5 – Close info and data strategy gaps </a:t>
            </a:r>
            <a:endParaRPr lang="en-K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8AFF2-72B3-44C5-B71A-E7BF0F86345D}"/>
              </a:ext>
            </a:extLst>
          </p:cNvPr>
          <p:cNvSpPr/>
          <p:nvPr/>
        </p:nvSpPr>
        <p:spPr>
          <a:xfrm>
            <a:off x="1231726" y="4824189"/>
            <a:ext cx="1924050" cy="981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Step 6 – Report, verify and improve</a:t>
            </a:r>
            <a:endParaRPr lang="en-K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8A81F-C1F6-430D-B852-DC279090292F}"/>
              </a:ext>
            </a:extLst>
          </p:cNvPr>
          <p:cNvSpPr txBox="1"/>
          <p:nvPr/>
        </p:nvSpPr>
        <p:spPr>
          <a:xfrm>
            <a:off x="474787" y="2280504"/>
            <a:ext cx="8915400" cy="3847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Strategy to disclosure</a:t>
            </a:r>
            <a:endParaRPr lang="en-KE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1864DBE-1CDE-4BAD-88F4-AA1D55C0AD57}"/>
              </a:ext>
            </a:extLst>
          </p:cNvPr>
          <p:cNvSpPr/>
          <p:nvPr/>
        </p:nvSpPr>
        <p:spPr>
          <a:xfrm>
            <a:off x="3255788" y="3393057"/>
            <a:ext cx="466725" cy="30003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E" dirty="0">
              <a:solidFill>
                <a:srgbClr val="00206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60D06FE-5B72-465C-AAAB-BB47EBDFE920}"/>
              </a:ext>
            </a:extLst>
          </p:cNvPr>
          <p:cNvSpPr/>
          <p:nvPr/>
        </p:nvSpPr>
        <p:spPr>
          <a:xfrm>
            <a:off x="5846588" y="3424013"/>
            <a:ext cx="466725" cy="30003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6979D3F-CDA3-4E44-B9EC-91B4C76B5D16}"/>
              </a:ext>
            </a:extLst>
          </p:cNvPr>
          <p:cNvSpPr/>
          <p:nvPr/>
        </p:nvSpPr>
        <p:spPr>
          <a:xfrm rot="10800000">
            <a:off x="5841827" y="5164706"/>
            <a:ext cx="466725" cy="30003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73F180C-E872-4C4B-B270-3547279B5153}"/>
              </a:ext>
            </a:extLst>
          </p:cNvPr>
          <p:cNvSpPr/>
          <p:nvPr/>
        </p:nvSpPr>
        <p:spPr>
          <a:xfrm rot="10800000">
            <a:off x="3241502" y="5167088"/>
            <a:ext cx="466725" cy="30003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906AB22-8932-43B2-BFAE-8451C5AD84D4}"/>
              </a:ext>
            </a:extLst>
          </p:cNvPr>
          <p:cNvSpPr/>
          <p:nvPr/>
        </p:nvSpPr>
        <p:spPr>
          <a:xfrm rot="5400000">
            <a:off x="7141988" y="4278882"/>
            <a:ext cx="466725" cy="30003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25275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Positioning strategy as the bridge between governance and risk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274472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0E70CD-19FE-46D2-9CFE-0E0DD76BF275}"/>
              </a:ext>
            </a:extLst>
          </p:cNvPr>
          <p:cNvSpPr/>
          <p:nvPr/>
        </p:nvSpPr>
        <p:spPr>
          <a:xfrm>
            <a:off x="5889104" y="2420888"/>
            <a:ext cx="3168352" cy="36724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9410700" cy="4824535"/>
          </a:xfrm>
        </p:spPr>
        <p:txBody>
          <a:bodyPr anchor="t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6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Positioning strategy as the bridge between governance and risk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FDFEFA-204B-4797-9A1E-EA88D179F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182923"/>
              </p:ext>
            </p:extLst>
          </p:nvPr>
        </p:nvGraphicFramePr>
        <p:xfrm>
          <a:off x="-663624" y="2492896"/>
          <a:ext cx="6254328" cy="349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1C38C9-0DDD-49E8-8D1F-32D8201F420C}"/>
              </a:ext>
            </a:extLst>
          </p:cNvPr>
          <p:cNvSpPr txBox="1"/>
          <p:nvPr/>
        </p:nvSpPr>
        <p:spPr>
          <a:xfrm>
            <a:off x="6022752" y="2420888"/>
            <a:ext cx="2962696" cy="351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Strategy as a bridge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Material topics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Business case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Resilience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Enabler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3718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ctr"/>
          <a:lstStyle/>
          <a:p>
            <a:pPr marL="420687" lvl="2" indent="0" algn="ct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disclosure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</p:spTree>
    <p:extLst>
      <p:ext uri="{BB962C8B-B14F-4D97-AF65-F5344CB8AC3E}">
        <p14:creationId xmlns:p14="http://schemas.microsoft.com/office/powerpoint/2010/main" val="88295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A1C37-9016-37FF-1C93-6DC9DA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824535"/>
          </a:xfrm>
        </p:spPr>
        <p:txBody>
          <a:bodyPr anchor="t"/>
          <a:lstStyle/>
          <a:p>
            <a:pPr marL="420687" lvl="2" indent="0" algn="r" defTabSz="873125" fontAlgn="auto">
              <a:spcBef>
                <a:spcPts val="0"/>
              </a:spcBef>
              <a:spcAft>
                <a:spcPts val="1000"/>
              </a:spcAft>
              <a:buClr>
                <a:srgbClr val="2E2E38"/>
              </a:buClr>
              <a:buSzPct val="100000"/>
              <a:buNone/>
              <a:defRPr/>
            </a:pPr>
            <a:r>
              <a:rPr lang="en-IN" sz="2800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Core disclosure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526-8288-990D-605D-55219065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- Strategy</a:t>
            </a:r>
            <a:endParaRPr lang="en-KE" sz="3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7A9ED4-A155-453E-8F61-4D38FEF66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037592"/>
              </p:ext>
            </p:extLst>
          </p:nvPr>
        </p:nvGraphicFramePr>
        <p:xfrm>
          <a:off x="1496616" y="2276872"/>
          <a:ext cx="6480720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00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PAK SLIDE TEMPLATE" id="{18737CDA-90FC-4472-85DC-AAAFCD3890B8}" vid="{4565DA1D-1ECD-47C4-A8CF-EFD6659A42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ICPAK SLIDE TEMPLATE</Template>
  <TotalTime>1306</TotalTime>
  <Words>632</Words>
  <Application>Microsoft Office PowerPoint</Application>
  <PresentationFormat>A4 Paper (210x297 mm)</PresentationFormat>
  <Paragraphs>176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EYInterstate</vt:lpstr>
      <vt:lpstr>EYInterstate Light</vt:lpstr>
      <vt:lpstr>HelveticaNeueLT Pro 77 BdCn</vt:lpstr>
      <vt:lpstr>Raleway</vt:lpstr>
      <vt:lpstr>Times New Roman</vt:lpstr>
      <vt:lpstr>Office Theme</vt:lpstr>
      <vt:lpstr>PowerPoint Presentation</vt:lpstr>
      <vt:lpstr>Agenda</vt:lpstr>
      <vt:lpstr>Core content - Strategy</vt:lpstr>
      <vt:lpstr>Core content - Strategy</vt:lpstr>
      <vt:lpstr>Core content - Strategy</vt:lpstr>
      <vt:lpstr>Core content - Strategy</vt:lpstr>
      <vt:lpstr>Core content - Strategy</vt:lpstr>
      <vt:lpstr>Core content - Strategy</vt:lpstr>
      <vt:lpstr>Core content - Strategy</vt:lpstr>
      <vt:lpstr>Core content - Strategy</vt:lpstr>
      <vt:lpstr>Core content - Strategy</vt:lpstr>
      <vt:lpstr>Core content - Strategy</vt:lpstr>
      <vt:lpstr>Core content - Strategy</vt:lpstr>
      <vt:lpstr>Questions</vt:lpstr>
      <vt:lpstr>Thank you</vt:lpstr>
      <vt:lpstr>Core content – Metrics &amp; Targets</vt:lpstr>
      <vt:lpstr>Core content - Strategy</vt:lpstr>
      <vt:lpstr>Core content – Metrics &amp; Targets</vt:lpstr>
      <vt:lpstr>Core content - Strategy</vt:lpstr>
      <vt:lpstr>Core content - Strategy</vt:lpstr>
      <vt:lpstr>Core content – Metrics &amp; Targets</vt:lpstr>
      <vt:lpstr>Core content - Strategy</vt:lpstr>
      <vt:lpstr>Core content – Metrics &amp; Targets</vt:lpstr>
      <vt:lpstr>Core content - Strategy</vt:lpstr>
      <vt:lpstr>Core content – Metrics &amp; Targets</vt:lpstr>
      <vt:lpstr>Core content - Strategy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philemon munabo</dc:creator>
  <cp:lastModifiedBy>User</cp:lastModifiedBy>
  <cp:revision>41</cp:revision>
  <cp:lastPrinted>2024-04-17T05:16:41Z</cp:lastPrinted>
  <dcterms:created xsi:type="dcterms:W3CDTF">2024-03-26T03:23:00Z</dcterms:created>
  <dcterms:modified xsi:type="dcterms:W3CDTF">2025-06-23T03:33:08Z</dcterms:modified>
</cp:coreProperties>
</file>